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2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44" r:id="rId2"/>
    <p:sldMasterId id="2147483756" r:id="rId3"/>
  </p:sldMasterIdLst>
  <p:notesMasterIdLst>
    <p:notesMasterId r:id="rId23"/>
  </p:notesMasterIdLst>
  <p:sldIdLst>
    <p:sldId id="301" r:id="rId4"/>
    <p:sldId id="257" r:id="rId5"/>
    <p:sldId id="293" r:id="rId6"/>
    <p:sldId id="277" r:id="rId7"/>
    <p:sldId id="317" r:id="rId8"/>
    <p:sldId id="318" r:id="rId9"/>
    <p:sldId id="304" r:id="rId10"/>
    <p:sldId id="305" r:id="rId11"/>
    <p:sldId id="306" r:id="rId12"/>
    <p:sldId id="308" r:id="rId13"/>
    <p:sldId id="310" r:id="rId14"/>
    <p:sldId id="316" r:id="rId15"/>
    <p:sldId id="312" r:id="rId16"/>
    <p:sldId id="314" r:id="rId17"/>
    <p:sldId id="313" r:id="rId18"/>
    <p:sldId id="315" r:id="rId19"/>
    <p:sldId id="266" r:id="rId20"/>
    <p:sldId id="298" r:id="rId21"/>
    <p:sldId id="309" r:id="rId2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99E44067-DFBB-4C23-A1D9-351D1AADAEA1}">
          <p14:sldIdLst>
            <p14:sldId id="301"/>
            <p14:sldId id="257"/>
            <p14:sldId id="293"/>
            <p14:sldId id="277"/>
            <p14:sldId id="317"/>
            <p14:sldId id="318"/>
            <p14:sldId id="304"/>
            <p14:sldId id="305"/>
            <p14:sldId id="306"/>
            <p14:sldId id="308"/>
            <p14:sldId id="310"/>
            <p14:sldId id="316"/>
            <p14:sldId id="312"/>
            <p14:sldId id="314"/>
            <p14:sldId id="313"/>
            <p14:sldId id="315"/>
            <p14:sldId id="266"/>
            <p14:sldId id="298"/>
            <p14:sldId id="3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9EC5"/>
    <a:srgbClr val="1992BD"/>
    <a:srgbClr val="F5D3F3"/>
    <a:srgbClr val="F3C9F1"/>
    <a:srgbClr val="EDADEA"/>
    <a:srgbClr val="C2D2FA"/>
    <a:srgbClr val="D8E2FC"/>
    <a:srgbClr val="EBA3E8"/>
    <a:srgbClr val="47CFFF"/>
    <a:srgbClr val="C9D7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BC89EF96-8CEA-46FF-86C4-4CE0E7609802}" styleName="Style léger 3 - Accentuation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Style léger 3 - Accentuation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FECB4D8-DB02-4DC6-A0A2-4F2EBAE1DC90}" styleName="Style moyen 1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27" autoAdjust="0"/>
    <p:restoredTop sz="94660"/>
  </p:normalViewPr>
  <p:slideViewPr>
    <p:cSldViewPr snapToGrid="0">
      <p:cViewPr varScale="1">
        <p:scale>
          <a:sx n="66" d="100"/>
          <a:sy n="66" d="100"/>
        </p:scale>
        <p:origin x="728" y="3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jpe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SN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B84F3-6396-43E5-AB9E-3CA91007793D}" type="datetimeFigureOut">
              <a:rPr lang="fr-SN" smtClean="0"/>
              <a:t>24/09/2024</a:t>
            </a:fld>
            <a:endParaRPr lang="fr-SN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SN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SN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540D24-22D1-41A2-9344-2FB27C4E0E5C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51831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44" name="タイトル 1"/>
          <p:cNvSpPr>
            <a:spLocks noGrp="1"/>
          </p:cNvSpPr>
          <p:nvPr>
            <p:ph type="title" hasCustomPrompt="1"/>
          </p:nvPr>
        </p:nvSpPr>
        <p:spPr>
          <a:xfrm>
            <a:off x="574907" y="1838824"/>
            <a:ext cx="11162209" cy="1109746"/>
          </a:xfrm>
          <a:prstGeom prst="rect">
            <a:avLst/>
          </a:prstGeom>
        </p:spPr>
        <p:txBody>
          <a:bodyPr anchor="b"/>
          <a:lstStyle>
            <a:lvl1pPr algn="ctr">
              <a:defRPr sz="6400" spc="10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1049245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276035" y="6394245"/>
            <a:ext cx="518502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49246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292" y="6394245"/>
            <a:ext cx="604913" cy="365125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247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742941" y="2858937"/>
            <a:ext cx="10706118" cy="600067"/>
          </a:xfrm>
        </p:spPr>
        <p:txBody>
          <a:bodyPr anchor="t">
            <a:noAutofit/>
          </a:bodyPr>
          <a:lstStyle>
            <a:lvl1pPr algn="ctr">
              <a:defRPr sz="2667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4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403071" y="4089074"/>
            <a:ext cx="9385857" cy="165018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8" name="直線コネクタ 9"/>
          <p:cNvCxnSpPr>
            <a:cxnSpLocks/>
          </p:cNvCxnSpPr>
          <p:nvPr userDrawn="1"/>
        </p:nvCxnSpPr>
        <p:spPr>
          <a:xfrm>
            <a:off x="1748890" y="3759037"/>
            <a:ext cx="869422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585440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9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9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9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9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3145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5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9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9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44" grpId="0"/>
      <p:bldP spid="1049247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48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Word - 4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38" name="円/楕円 25"/>
          <p:cNvSpPr/>
          <p:nvPr userDrawn="1"/>
        </p:nvSpPr>
        <p:spPr>
          <a:xfrm>
            <a:off x="626588" y="1192422"/>
            <a:ext cx="4382197" cy="4381817"/>
          </a:xfrm>
          <a:prstGeom prst="ellipse">
            <a:avLst/>
          </a:prstGeom>
          <a:gradFill>
            <a:gsLst>
              <a:gs pos="0">
                <a:schemeClr val="bg1"/>
              </a:gs>
              <a:gs pos="50000">
                <a:schemeClr val="accent1">
                  <a:tint val="44500"/>
                  <a:satMod val="160000"/>
                  <a:alpha val="14000"/>
                </a:schemeClr>
              </a:gs>
              <a:gs pos="100000">
                <a:schemeClr val="accent1">
                  <a:tint val="66000"/>
                  <a:satMod val="160000"/>
                  <a:alpha val="1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1049139" name="円/楕円 26"/>
          <p:cNvSpPr/>
          <p:nvPr userDrawn="1"/>
        </p:nvSpPr>
        <p:spPr>
          <a:xfrm>
            <a:off x="1292961" y="1858737"/>
            <a:ext cx="3049452" cy="3049187"/>
          </a:xfrm>
          <a:prstGeom prst="ellipse">
            <a:avLst/>
          </a:prstGeom>
          <a:gradFill>
            <a:gsLst>
              <a:gs pos="0">
                <a:schemeClr val="bg1"/>
              </a:gs>
              <a:gs pos="42000">
                <a:schemeClr val="accent1">
                  <a:tint val="44500"/>
                  <a:satMod val="160000"/>
                  <a:alpha val="24000"/>
                </a:schemeClr>
              </a:gs>
              <a:gs pos="100000">
                <a:schemeClr val="accent1">
                  <a:tint val="66000"/>
                  <a:satMod val="160000"/>
                  <a:alpha val="38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1049140" name="フッター プレースホルダー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141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142" name="テキスト プレースホルダー 1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726124" y="1028734"/>
            <a:ext cx="4980986" cy="98992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1" name="直線コネクタ 9"/>
          <p:cNvCxnSpPr>
            <a:cxnSpLocks/>
          </p:cNvCxnSpPr>
          <p:nvPr userDrawn="1"/>
        </p:nvCxnSpPr>
        <p:spPr>
          <a:xfrm>
            <a:off x="6636106" y="968727"/>
            <a:ext cx="0" cy="1140127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143" name="テキスト プレースホルダー 11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165816" y="1238757"/>
            <a:ext cx="1380273" cy="6000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44" name="テキスト プレースホルダー 11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6726124" y="2318877"/>
            <a:ext cx="4980986" cy="98992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2" name="直線コネクタ 12"/>
          <p:cNvCxnSpPr>
            <a:cxnSpLocks/>
          </p:cNvCxnSpPr>
          <p:nvPr userDrawn="1"/>
        </p:nvCxnSpPr>
        <p:spPr>
          <a:xfrm>
            <a:off x="6636106" y="2258870"/>
            <a:ext cx="0" cy="1140127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145" name="テキスト プレースホルダー 11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165816" y="2528900"/>
            <a:ext cx="1380273" cy="6000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46" name="テキスト プレースホルダー 11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726124" y="3609020"/>
            <a:ext cx="4980986" cy="98992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3" name="直線コネクタ 15"/>
          <p:cNvCxnSpPr>
            <a:cxnSpLocks/>
          </p:cNvCxnSpPr>
          <p:nvPr userDrawn="1"/>
        </p:nvCxnSpPr>
        <p:spPr>
          <a:xfrm>
            <a:off x="6636106" y="3549013"/>
            <a:ext cx="0" cy="1140127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147" name="テキスト プレースホルダー 11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5165816" y="3819043"/>
            <a:ext cx="1380273" cy="6000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48" name="テキスト プレースホルダー 11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6726124" y="4928978"/>
            <a:ext cx="4980986" cy="98992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4" name="直線コネクタ 18"/>
          <p:cNvCxnSpPr>
            <a:cxnSpLocks/>
          </p:cNvCxnSpPr>
          <p:nvPr userDrawn="1"/>
        </p:nvCxnSpPr>
        <p:spPr>
          <a:xfrm>
            <a:off x="6636106" y="4868971"/>
            <a:ext cx="0" cy="1140127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149" name="テキスト プレースホルダー 11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5165816" y="5139001"/>
            <a:ext cx="1380273" cy="6000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50" name="タイトル 1"/>
          <p:cNvSpPr>
            <a:spLocks noGrp="1"/>
          </p:cNvSpPr>
          <p:nvPr userDrawn="1">
            <p:ph type="title" hasCustomPrompt="1"/>
          </p:nvPr>
        </p:nvSpPr>
        <p:spPr>
          <a:xfrm>
            <a:off x="754943" y="2558904"/>
            <a:ext cx="4320855" cy="1770197"/>
          </a:xfrm>
          <a:prstGeom prst="rect">
            <a:avLst/>
          </a:prstGeom>
        </p:spPr>
        <p:txBody>
          <a:bodyPr anchor="ctr"/>
          <a:lstStyle>
            <a:lvl1pPr algn="ctr">
              <a:defRPr sz="4400" spc="1000" baseline="0"/>
            </a:lvl1pPr>
          </a:lstStyle>
          <a:p>
            <a:r>
              <a:rPr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0349438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9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9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49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49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145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145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9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49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49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49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49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145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145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49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49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49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49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145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1457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49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9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49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49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145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145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138" grpId="0" animBg="1"/>
      <p:bldP spid="1049139" grpId="0" animBg="1"/>
      <p:bldP spid="1049142" grpId="0"/>
      <p:bldP spid="1049143" grpId="0"/>
      <p:bldP spid="1049144" grpId="0"/>
      <p:bldP spid="1049145" grpId="0"/>
      <p:bldP spid="1049146" grpId="0"/>
      <p:bldP spid="1049147" grpId="0"/>
      <p:bldP spid="1049148" grpId="0"/>
      <p:bldP spid="1049149" grpId="0"/>
      <p:bldP spid="1049150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90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7000972" cy="6858000"/>
          </a:xfrm>
          <a:custGeom>
            <a:avLst/>
            <a:gdLst/>
            <a:ahLst/>
            <a:cxnLst/>
            <a:rect l="l" t="t" r="r" b="b"/>
            <a:pathLst>
              <a:path w="10500547" h="10287000">
                <a:moveTo>
                  <a:pt x="0" y="0"/>
                </a:moveTo>
                <a:lnTo>
                  <a:pt x="7928797" y="0"/>
                </a:lnTo>
                <a:lnTo>
                  <a:pt x="10500547" y="10287000"/>
                </a:lnTo>
                <a:lnTo>
                  <a:pt x="0" y="10287000"/>
                </a:ln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091" name="図プレースホルダー 14"/>
          <p:cNvSpPr>
            <a:spLocks noGrp="1"/>
          </p:cNvSpPr>
          <p:nvPr>
            <p:ph type="pic" sz="quarter" idx="13" hasCustomPrompt="1"/>
          </p:nvPr>
        </p:nvSpPr>
        <p:spPr>
          <a:xfrm>
            <a:off x="5375858" y="2138857"/>
            <a:ext cx="1064405" cy="373335"/>
          </a:xfrm>
          <a:custGeom>
            <a:avLst/>
            <a:gdLst/>
            <a:ahLst/>
            <a:cxnLst/>
            <a:rect l="l" t="t" r="r" b="b"/>
            <a:pathLst>
              <a:path w="1596469" h="560002">
                <a:moveTo>
                  <a:pt x="0" y="0"/>
                </a:moveTo>
                <a:lnTo>
                  <a:pt x="515556" y="0"/>
                </a:lnTo>
                <a:lnTo>
                  <a:pt x="850109" y="0"/>
                </a:lnTo>
                <a:lnTo>
                  <a:pt x="1316468" y="0"/>
                </a:lnTo>
                <a:lnTo>
                  <a:pt x="1596469" y="280001"/>
                </a:lnTo>
                <a:lnTo>
                  <a:pt x="1316468" y="560002"/>
                </a:lnTo>
                <a:lnTo>
                  <a:pt x="990110" y="560002"/>
                </a:lnTo>
                <a:lnTo>
                  <a:pt x="515556" y="560002"/>
                </a:lnTo>
                <a:lnTo>
                  <a:pt x="140000" y="560002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092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093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09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5525887" y="2138857"/>
            <a:ext cx="720142" cy="36004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1867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04909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56070" y="2108854"/>
            <a:ext cx="4590908" cy="455769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96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576095" y="2438890"/>
            <a:ext cx="4590908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97" name="図プレースホルダー 14"/>
          <p:cNvSpPr>
            <a:spLocks noGrp="1"/>
          </p:cNvSpPr>
          <p:nvPr>
            <p:ph type="pic" sz="quarter" idx="18" hasCustomPrompt="1"/>
          </p:nvPr>
        </p:nvSpPr>
        <p:spPr>
          <a:xfrm>
            <a:off x="5615905" y="3098963"/>
            <a:ext cx="1064405" cy="373335"/>
          </a:xfrm>
          <a:custGeom>
            <a:avLst/>
            <a:gdLst/>
            <a:ahLst/>
            <a:cxnLst/>
            <a:rect l="l" t="t" r="r" b="b"/>
            <a:pathLst>
              <a:path w="1596469" h="560002">
                <a:moveTo>
                  <a:pt x="0" y="0"/>
                </a:moveTo>
                <a:lnTo>
                  <a:pt x="515556" y="0"/>
                </a:lnTo>
                <a:lnTo>
                  <a:pt x="850109" y="0"/>
                </a:lnTo>
                <a:lnTo>
                  <a:pt x="1316468" y="0"/>
                </a:lnTo>
                <a:lnTo>
                  <a:pt x="1596469" y="280001"/>
                </a:lnTo>
                <a:lnTo>
                  <a:pt x="1316468" y="560002"/>
                </a:lnTo>
                <a:lnTo>
                  <a:pt x="990110" y="560002"/>
                </a:lnTo>
                <a:lnTo>
                  <a:pt x="515556" y="560002"/>
                </a:lnTo>
                <a:lnTo>
                  <a:pt x="140000" y="560002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098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5765935" y="3098963"/>
            <a:ext cx="720142" cy="36004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1867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049099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696118" y="3068960"/>
            <a:ext cx="4590908" cy="455769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00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6816143" y="3398996"/>
            <a:ext cx="4590908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01" name="図プレースホルダー 14"/>
          <p:cNvSpPr>
            <a:spLocks noGrp="1"/>
          </p:cNvSpPr>
          <p:nvPr>
            <p:ph type="pic" sz="quarter" idx="23" hasCustomPrompt="1"/>
          </p:nvPr>
        </p:nvSpPr>
        <p:spPr>
          <a:xfrm>
            <a:off x="5855953" y="4059071"/>
            <a:ext cx="1064405" cy="373335"/>
          </a:xfrm>
          <a:custGeom>
            <a:avLst/>
            <a:gdLst/>
            <a:ahLst/>
            <a:cxnLst/>
            <a:rect l="l" t="t" r="r" b="b"/>
            <a:pathLst>
              <a:path w="1596469" h="560002">
                <a:moveTo>
                  <a:pt x="0" y="0"/>
                </a:moveTo>
                <a:lnTo>
                  <a:pt x="515556" y="0"/>
                </a:lnTo>
                <a:lnTo>
                  <a:pt x="850109" y="0"/>
                </a:lnTo>
                <a:lnTo>
                  <a:pt x="1316468" y="0"/>
                </a:lnTo>
                <a:lnTo>
                  <a:pt x="1596469" y="280001"/>
                </a:lnTo>
                <a:lnTo>
                  <a:pt x="1316468" y="560002"/>
                </a:lnTo>
                <a:lnTo>
                  <a:pt x="990110" y="560002"/>
                </a:lnTo>
                <a:lnTo>
                  <a:pt x="515556" y="560002"/>
                </a:lnTo>
                <a:lnTo>
                  <a:pt x="140000" y="560002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102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6005982" y="4059071"/>
            <a:ext cx="720142" cy="36004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1867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049103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6936165" y="4029068"/>
            <a:ext cx="4590908" cy="455769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04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7056190" y="4359104"/>
            <a:ext cx="4590908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05" name="図プレースホルダー 14"/>
          <p:cNvSpPr>
            <a:spLocks noGrp="1"/>
          </p:cNvSpPr>
          <p:nvPr>
            <p:ph type="pic" sz="quarter" idx="27" hasCustomPrompt="1"/>
          </p:nvPr>
        </p:nvSpPr>
        <p:spPr>
          <a:xfrm>
            <a:off x="6096000" y="5019177"/>
            <a:ext cx="1064405" cy="373335"/>
          </a:xfrm>
          <a:custGeom>
            <a:avLst/>
            <a:gdLst/>
            <a:ahLst/>
            <a:cxnLst/>
            <a:rect l="l" t="t" r="r" b="b"/>
            <a:pathLst>
              <a:path w="1596469" h="560002">
                <a:moveTo>
                  <a:pt x="0" y="0"/>
                </a:moveTo>
                <a:lnTo>
                  <a:pt x="515556" y="0"/>
                </a:lnTo>
                <a:lnTo>
                  <a:pt x="850109" y="0"/>
                </a:lnTo>
                <a:lnTo>
                  <a:pt x="1316468" y="0"/>
                </a:lnTo>
                <a:lnTo>
                  <a:pt x="1596469" y="280001"/>
                </a:lnTo>
                <a:lnTo>
                  <a:pt x="1316468" y="560002"/>
                </a:lnTo>
                <a:lnTo>
                  <a:pt x="990110" y="560002"/>
                </a:lnTo>
                <a:lnTo>
                  <a:pt x="515556" y="560002"/>
                </a:lnTo>
                <a:lnTo>
                  <a:pt x="140000" y="560002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106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6246030" y="5019177"/>
            <a:ext cx="720142" cy="36004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1867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049107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7176213" y="4989174"/>
            <a:ext cx="4590908" cy="455769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08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7296238" y="5319210"/>
            <a:ext cx="4590908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09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5855952" y="338657"/>
            <a:ext cx="5911170" cy="785806"/>
          </a:xfrm>
        </p:spPr>
        <p:txBody>
          <a:bodyPr anchor="b">
            <a:noAutofit/>
          </a:bodyPr>
          <a:lstStyle>
            <a:lvl1pPr algn="l">
              <a:defRPr sz="3600" spc="1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10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5855952" y="1088741"/>
            <a:ext cx="5911170" cy="75008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331784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9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9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9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9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490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49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490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49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49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0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9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49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9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49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49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49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49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49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49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9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49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49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49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49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49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49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049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049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90" grpId="0"/>
      <p:bldP spid="1049091" grpId="0" animBg="1"/>
      <p:bldP spid="104909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95" grpId="0"/>
      <p:bldP spid="1049096" grpId="0"/>
      <p:bldP spid="1049097" grpId="0" animBg="1"/>
      <p:bldP spid="104909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99" grpId="0"/>
      <p:bldP spid="1049100" grpId="0"/>
      <p:bldP spid="1049101" grpId="0" animBg="1"/>
      <p:bldP spid="104910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0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03" grpId="0"/>
      <p:bldP spid="1049104" grpId="0"/>
      <p:bldP spid="1049105" grpId="0" animBg="1"/>
      <p:bldP spid="104910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07" grpId="0"/>
      <p:bldP spid="1049108" grpId="0"/>
      <p:bldP spid="1049109" grpId="0"/>
      <p:bldP spid="10491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468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469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3145776" name="直線コネクタ 7"/>
          <p:cNvCxnSpPr>
            <a:cxnSpLocks/>
          </p:cNvCxnSpPr>
          <p:nvPr userDrawn="1"/>
        </p:nvCxnSpPr>
        <p:spPr>
          <a:xfrm>
            <a:off x="6095470" y="0"/>
            <a:ext cx="1" cy="6858000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470" name="円/楕円 9"/>
          <p:cNvSpPr/>
          <p:nvPr userDrawn="1"/>
        </p:nvSpPr>
        <p:spPr>
          <a:xfrm>
            <a:off x="5982855" y="1868826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grpSp>
        <p:nvGrpSpPr>
          <p:cNvPr id="248" name="グループ化 16"/>
          <p:cNvGrpSpPr/>
          <p:nvPr userDrawn="1"/>
        </p:nvGrpSpPr>
        <p:grpSpPr>
          <a:xfrm>
            <a:off x="6306041" y="1568793"/>
            <a:ext cx="4620914" cy="420047"/>
            <a:chOff x="9458241" y="1768125"/>
            <a:chExt cx="6930769" cy="630070"/>
          </a:xfrm>
        </p:grpSpPr>
        <p:sp>
          <p:nvSpPr>
            <p:cNvPr id="1049471" name="平行四辺形 12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472" name="平行四辺形 11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473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176214" y="1499797"/>
            <a:ext cx="3450683" cy="565983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74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46207" y="1988841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049475" name="円/楕円 15"/>
          <p:cNvSpPr/>
          <p:nvPr userDrawn="1"/>
        </p:nvSpPr>
        <p:spPr>
          <a:xfrm>
            <a:off x="5982855" y="3338990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grpSp>
        <p:nvGrpSpPr>
          <p:cNvPr id="249" name="グループ化 17"/>
          <p:cNvGrpSpPr/>
          <p:nvPr userDrawn="1"/>
        </p:nvGrpSpPr>
        <p:grpSpPr>
          <a:xfrm rot="10800000" flipV="1">
            <a:off x="1235039" y="3068960"/>
            <a:ext cx="4620914" cy="420047"/>
            <a:chOff x="9458241" y="1768125"/>
            <a:chExt cx="6930769" cy="630070"/>
          </a:xfrm>
        </p:grpSpPr>
        <p:sp>
          <p:nvSpPr>
            <p:cNvPr id="1049476" name="平行四辺形 18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477" name="平行四辺形 19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478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05092" y="3008954"/>
            <a:ext cx="3450683" cy="565983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79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35098" y="3497997"/>
            <a:ext cx="3390670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049480" name="円/楕円 22"/>
          <p:cNvSpPr/>
          <p:nvPr userDrawn="1"/>
        </p:nvSpPr>
        <p:spPr>
          <a:xfrm>
            <a:off x="5982855" y="4749147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grpSp>
        <p:nvGrpSpPr>
          <p:cNvPr id="250" name="グループ化 23"/>
          <p:cNvGrpSpPr/>
          <p:nvPr userDrawn="1"/>
        </p:nvGrpSpPr>
        <p:grpSpPr>
          <a:xfrm>
            <a:off x="6306041" y="4449113"/>
            <a:ext cx="4620914" cy="420047"/>
            <a:chOff x="9458241" y="1768125"/>
            <a:chExt cx="6930769" cy="630070"/>
          </a:xfrm>
        </p:grpSpPr>
        <p:sp>
          <p:nvSpPr>
            <p:cNvPr id="1049481" name="平行四辺形 24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482" name="平行四辺形 25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483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7176214" y="4380117"/>
            <a:ext cx="3450683" cy="565983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84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7146207" y="4869161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04948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424878" y="248647"/>
            <a:ext cx="4697679" cy="905819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1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8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24878" y="1178750"/>
            <a:ext cx="4697679" cy="150016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77" name="直線コネクタ 30"/>
          <p:cNvCxnSpPr>
            <a:cxnSpLocks/>
          </p:cNvCxnSpPr>
          <p:nvPr userDrawn="1"/>
        </p:nvCxnSpPr>
        <p:spPr>
          <a:xfrm>
            <a:off x="0" y="1118743"/>
            <a:ext cx="51958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487" name="円/楕円 32"/>
          <p:cNvSpPr/>
          <p:nvPr userDrawn="1"/>
        </p:nvSpPr>
        <p:spPr>
          <a:xfrm>
            <a:off x="5810414" y="5889274"/>
            <a:ext cx="570113" cy="57006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88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705923" y="5966321"/>
            <a:ext cx="780154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sp>
        <p:nvSpPr>
          <p:cNvPr id="1049489" name="円/楕円 4"/>
          <p:cNvSpPr/>
          <p:nvPr userDrawn="1"/>
        </p:nvSpPr>
        <p:spPr>
          <a:xfrm>
            <a:off x="5810414" y="338657"/>
            <a:ext cx="570113" cy="57006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90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5705923" y="415705"/>
            <a:ext cx="780154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296143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9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94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45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94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94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5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750"/>
                                        <p:tgtEl>
                                          <p:spTgt spid="3145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8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9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49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00"/>
                            </p:stCondLst>
                            <p:childTnLst>
                              <p:par>
                                <p:cTn id="2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9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494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94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49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49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800"/>
                            </p:stCondLst>
                            <p:childTnLst>
                              <p:par>
                                <p:cTn id="46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49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49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49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9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494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494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800"/>
                            </p:stCondLst>
                            <p:childTnLst>
                              <p:par>
                                <p:cTn id="63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049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49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49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49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49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49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800"/>
                            </p:stCondLst>
                            <p:childTnLst>
                              <p:par>
                                <p:cTn id="80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049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0494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49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049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470" grpId="0" animBg="1"/>
      <p:bldP spid="104947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74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75" grpId="0" animBg="1"/>
      <p:bldP spid="1049478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7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80" grpId="0" animBg="1"/>
      <p:bldP spid="104948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84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85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8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8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86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87" grpId="0" animBg="1"/>
      <p:bldP spid="104948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89" grpId="0" animBg="1"/>
      <p:bldP spid="104949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9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7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28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729" name="円/楕円 4"/>
          <p:cNvSpPr/>
          <p:nvPr userDrawn="1"/>
        </p:nvSpPr>
        <p:spPr>
          <a:xfrm>
            <a:off x="5810414" y="338657"/>
            <a:ext cx="570113" cy="57006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30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5705923" y="415705"/>
            <a:ext cx="780154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cxnSp>
        <p:nvCxnSpPr>
          <p:cNvPr id="3145733" name="直線コネクタ 7"/>
          <p:cNvCxnSpPr>
            <a:cxnSpLocks/>
          </p:cNvCxnSpPr>
          <p:nvPr userDrawn="1"/>
        </p:nvCxnSpPr>
        <p:spPr>
          <a:xfrm>
            <a:off x="6095470" y="0"/>
            <a:ext cx="1" cy="6858000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31" name="円/楕円 9"/>
          <p:cNvSpPr/>
          <p:nvPr userDrawn="1"/>
        </p:nvSpPr>
        <p:spPr>
          <a:xfrm>
            <a:off x="5982855" y="1868826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grpSp>
        <p:nvGrpSpPr>
          <p:cNvPr id="159" name="グループ化 16"/>
          <p:cNvGrpSpPr/>
          <p:nvPr userDrawn="1"/>
        </p:nvGrpSpPr>
        <p:grpSpPr>
          <a:xfrm>
            <a:off x="6306041" y="3038957"/>
            <a:ext cx="4620914" cy="420047"/>
            <a:chOff x="9458241" y="1768125"/>
            <a:chExt cx="6930769" cy="630070"/>
          </a:xfrm>
        </p:grpSpPr>
        <p:sp>
          <p:nvSpPr>
            <p:cNvPr id="1048732" name="平行四辺形 12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8733" name="平行四辺形 11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873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176214" y="2969961"/>
            <a:ext cx="3450683" cy="565983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3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46207" y="3459004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048736" name="円/楕円 15"/>
          <p:cNvSpPr/>
          <p:nvPr userDrawn="1"/>
        </p:nvSpPr>
        <p:spPr>
          <a:xfrm>
            <a:off x="5982855" y="3338990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grpSp>
        <p:nvGrpSpPr>
          <p:cNvPr id="160" name="グループ化 17"/>
          <p:cNvGrpSpPr/>
          <p:nvPr userDrawn="1"/>
        </p:nvGrpSpPr>
        <p:grpSpPr>
          <a:xfrm rot="10800000" flipV="1">
            <a:off x="1235039" y="4467233"/>
            <a:ext cx="4620914" cy="420047"/>
            <a:chOff x="9458241" y="1768125"/>
            <a:chExt cx="6930769" cy="630070"/>
          </a:xfrm>
        </p:grpSpPr>
        <p:sp>
          <p:nvSpPr>
            <p:cNvPr id="1048737" name="平行四辺形 18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8738" name="平行四辺形 19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8739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05092" y="4398237"/>
            <a:ext cx="3450683" cy="565983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40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35098" y="4887281"/>
            <a:ext cx="3390670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048741" name="円/楕円 22"/>
          <p:cNvSpPr/>
          <p:nvPr userDrawn="1"/>
        </p:nvSpPr>
        <p:spPr>
          <a:xfrm>
            <a:off x="5982855" y="4749147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42" name="円/楕円 32"/>
          <p:cNvSpPr/>
          <p:nvPr userDrawn="1"/>
        </p:nvSpPr>
        <p:spPr>
          <a:xfrm>
            <a:off x="5810414" y="5889274"/>
            <a:ext cx="570113" cy="57006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43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705923" y="5966321"/>
            <a:ext cx="780154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grpSp>
        <p:nvGrpSpPr>
          <p:cNvPr id="161" name="グループ化 34"/>
          <p:cNvGrpSpPr/>
          <p:nvPr userDrawn="1"/>
        </p:nvGrpSpPr>
        <p:grpSpPr>
          <a:xfrm rot="10800000" flipV="1">
            <a:off x="1235039" y="1577783"/>
            <a:ext cx="4620914" cy="420047"/>
            <a:chOff x="9458241" y="1768125"/>
            <a:chExt cx="6930769" cy="630070"/>
          </a:xfrm>
        </p:grpSpPr>
        <p:sp>
          <p:nvSpPr>
            <p:cNvPr id="1048744" name="平行四辺形 35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8745" name="平行四辺形 36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8746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505092" y="1508787"/>
            <a:ext cx="3450683" cy="565983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47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35098" y="1997831"/>
            <a:ext cx="3390670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196973084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3145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7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8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8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48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8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8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48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48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50"/>
                            </p:stCondLst>
                            <p:childTnLst>
                              <p:par>
                                <p:cTn id="52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48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48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48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48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487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487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250"/>
                            </p:stCondLst>
                            <p:childTnLst>
                              <p:par>
                                <p:cTn id="69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487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487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048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048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29" grpId="0" animBg="1"/>
      <p:bldP spid="104873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31" grpId="0" animBg="1"/>
      <p:bldP spid="104873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3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36" grpId="0" animBg="1"/>
      <p:bldP spid="104873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40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41" grpId="0" animBg="1"/>
      <p:bldP spid="1048742" grpId="0" animBg="1"/>
      <p:bldP spid="1048743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46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4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447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448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449" name="円/楕円 4"/>
          <p:cNvSpPr/>
          <p:nvPr userDrawn="1"/>
        </p:nvSpPr>
        <p:spPr>
          <a:xfrm>
            <a:off x="5810414" y="338657"/>
            <a:ext cx="570113" cy="57006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50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5705923" y="415705"/>
            <a:ext cx="780154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cxnSp>
        <p:nvCxnSpPr>
          <p:cNvPr id="3145775" name="直線コネクタ 7"/>
          <p:cNvCxnSpPr>
            <a:cxnSpLocks/>
            <a:endCxn id="1049466" idx="4"/>
          </p:cNvCxnSpPr>
          <p:nvPr userDrawn="1"/>
        </p:nvCxnSpPr>
        <p:spPr>
          <a:xfrm>
            <a:off x="6095470" y="0"/>
            <a:ext cx="1" cy="6459337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451" name="円/楕円 9"/>
          <p:cNvSpPr/>
          <p:nvPr userDrawn="1"/>
        </p:nvSpPr>
        <p:spPr>
          <a:xfrm>
            <a:off x="5982855" y="1868826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grpSp>
        <p:nvGrpSpPr>
          <p:cNvPr id="244" name="グループ化 16"/>
          <p:cNvGrpSpPr/>
          <p:nvPr userDrawn="1"/>
        </p:nvGrpSpPr>
        <p:grpSpPr>
          <a:xfrm>
            <a:off x="6306041" y="1568793"/>
            <a:ext cx="4620914" cy="420047"/>
            <a:chOff x="9458241" y="1768125"/>
            <a:chExt cx="6930769" cy="630070"/>
          </a:xfrm>
        </p:grpSpPr>
        <p:sp>
          <p:nvSpPr>
            <p:cNvPr id="1049452" name="平行四辺形 12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453" name="平行四辺形 11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45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176214" y="1499797"/>
            <a:ext cx="3450683" cy="565983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5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46207" y="1988841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049456" name="円/楕円 15"/>
          <p:cNvSpPr/>
          <p:nvPr userDrawn="1"/>
        </p:nvSpPr>
        <p:spPr>
          <a:xfrm>
            <a:off x="5982855" y="3338990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grpSp>
        <p:nvGrpSpPr>
          <p:cNvPr id="245" name="グループ化 17"/>
          <p:cNvGrpSpPr/>
          <p:nvPr userDrawn="1"/>
        </p:nvGrpSpPr>
        <p:grpSpPr>
          <a:xfrm rot="10800000" flipV="1">
            <a:off x="1235039" y="3047947"/>
            <a:ext cx="4620914" cy="420047"/>
            <a:chOff x="9458241" y="1768125"/>
            <a:chExt cx="6930769" cy="630070"/>
          </a:xfrm>
        </p:grpSpPr>
        <p:sp>
          <p:nvSpPr>
            <p:cNvPr id="1049457" name="平行四辺形 18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458" name="平行四辺形 19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459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05092" y="2978951"/>
            <a:ext cx="3450683" cy="565983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60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35098" y="3467994"/>
            <a:ext cx="3390670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049461" name="円/楕円 22"/>
          <p:cNvSpPr/>
          <p:nvPr userDrawn="1"/>
        </p:nvSpPr>
        <p:spPr>
          <a:xfrm>
            <a:off x="5982855" y="4749147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grpSp>
        <p:nvGrpSpPr>
          <p:cNvPr id="246" name="グループ化 23"/>
          <p:cNvGrpSpPr/>
          <p:nvPr userDrawn="1"/>
        </p:nvGrpSpPr>
        <p:grpSpPr>
          <a:xfrm>
            <a:off x="6306041" y="4449113"/>
            <a:ext cx="4620914" cy="420047"/>
            <a:chOff x="9458241" y="1768125"/>
            <a:chExt cx="6930769" cy="630070"/>
          </a:xfrm>
        </p:grpSpPr>
        <p:sp>
          <p:nvSpPr>
            <p:cNvPr id="1049462" name="平行四辺形 24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463" name="平行四辺形 25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464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7176214" y="4380117"/>
            <a:ext cx="3450683" cy="565983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65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7146207" y="4869161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049466" name="円/楕円 32"/>
          <p:cNvSpPr/>
          <p:nvPr userDrawn="1"/>
        </p:nvSpPr>
        <p:spPr>
          <a:xfrm>
            <a:off x="5810414" y="5889274"/>
            <a:ext cx="570113" cy="57006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67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705923" y="5966321"/>
            <a:ext cx="780154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793214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3145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9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9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9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9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9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9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9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49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9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9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9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9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4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4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49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49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50"/>
                            </p:stCondLst>
                            <p:childTnLst>
                              <p:par>
                                <p:cTn id="52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49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49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49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49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49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49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250"/>
                            </p:stCondLst>
                            <p:childTnLst>
                              <p:par>
                                <p:cTn id="69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49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49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04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04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449" grpId="0" animBg="1"/>
      <p:bldP spid="104945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51" grpId="0" animBg="1"/>
      <p:bldP spid="104945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5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56" grpId="0" animBg="1"/>
      <p:bldP spid="104945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60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61" grpId="0" animBg="1"/>
      <p:bldP spid="104946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6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66" grpId="0" animBg="1"/>
      <p:bldP spid="104946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5" name="円/楕円 42"/>
          <p:cNvSpPr/>
          <p:nvPr userDrawn="1"/>
        </p:nvSpPr>
        <p:spPr>
          <a:xfrm>
            <a:off x="626588" y="1192422"/>
            <a:ext cx="4382197" cy="4381817"/>
          </a:xfrm>
          <a:prstGeom prst="ellipse">
            <a:avLst/>
          </a:prstGeom>
          <a:gradFill>
            <a:gsLst>
              <a:gs pos="0">
                <a:schemeClr val="bg1"/>
              </a:gs>
              <a:gs pos="50000">
                <a:schemeClr val="accent1">
                  <a:tint val="44500"/>
                  <a:satMod val="160000"/>
                  <a:alpha val="14000"/>
                </a:schemeClr>
              </a:gs>
              <a:gs pos="100000">
                <a:schemeClr val="accent1">
                  <a:tint val="66000"/>
                  <a:satMod val="160000"/>
                  <a:alpha val="1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1049026" name="円/楕円 43"/>
          <p:cNvSpPr/>
          <p:nvPr userDrawn="1"/>
        </p:nvSpPr>
        <p:spPr>
          <a:xfrm>
            <a:off x="1292961" y="1858737"/>
            <a:ext cx="3049452" cy="3049187"/>
          </a:xfrm>
          <a:prstGeom prst="ellipse">
            <a:avLst/>
          </a:prstGeom>
          <a:gradFill>
            <a:gsLst>
              <a:gs pos="0">
                <a:schemeClr val="bg1"/>
              </a:gs>
              <a:gs pos="42000">
                <a:schemeClr val="accent1">
                  <a:tint val="44500"/>
                  <a:satMod val="160000"/>
                  <a:alpha val="24000"/>
                </a:schemeClr>
              </a:gs>
              <a:gs pos="100000">
                <a:schemeClr val="accent1">
                  <a:tint val="66000"/>
                  <a:satMod val="160000"/>
                  <a:alpha val="38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1049027" name="アーチ 54"/>
          <p:cNvSpPr/>
          <p:nvPr userDrawn="1"/>
        </p:nvSpPr>
        <p:spPr>
          <a:xfrm rot="4322625">
            <a:off x="730887" y="1269705"/>
            <a:ext cx="4355068" cy="4251507"/>
          </a:xfrm>
          <a:prstGeom prst="blockArc">
            <a:avLst>
              <a:gd name="adj1" fmla="val 12892196"/>
              <a:gd name="adj2" fmla="val 12320"/>
              <a:gd name="adj3" fmla="val 887"/>
            </a:avLst>
          </a:pr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1049028" name="フッター プレースホルダー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029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030" name="タイトル 1"/>
          <p:cNvSpPr>
            <a:spLocks noGrp="1"/>
          </p:cNvSpPr>
          <p:nvPr userDrawn="1">
            <p:ph type="title" hasCustomPrompt="1"/>
          </p:nvPr>
        </p:nvSpPr>
        <p:spPr>
          <a:xfrm>
            <a:off x="754943" y="1568794"/>
            <a:ext cx="4320855" cy="1770197"/>
          </a:xfrm>
          <a:prstGeom prst="rect">
            <a:avLst/>
          </a:prstGeom>
        </p:spPr>
        <p:txBody>
          <a:bodyPr anchor="b"/>
          <a:lstStyle>
            <a:lvl1pPr algn="ctr">
              <a:defRPr sz="3600" spc="1000" baseline="0"/>
            </a:lvl1pPr>
          </a:lstStyle>
          <a:p>
            <a:r>
              <a:rPr lang="en-US" altLang="ja-JP" dirty="0"/>
              <a:t>WORD</a:t>
            </a:r>
            <a:endParaRPr kumimoji="1" lang="ja-JP" altLang="en-US" dirty="0"/>
          </a:p>
        </p:txBody>
      </p:sp>
      <p:sp>
        <p:nvSpPr>
          <p:cNvPr id="1049031" name="円/楕円 9"/>
          <p:cNvSpPr/>
          <p:nvPr userDrawn="1"/>
        </p:nvSpPr>
        <p:spPr>
          <a:xfrm>
            <a:off x="4895762" y="3308987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32" name="円/楕円 10"/>
          <p:cNvSpPr/>
          <p:nvPr userDrawn="1"/>
        </p:nvSpPr>
        <p:spPr>
          <a:xfrm>
            <a:off x="4488100" y="1988840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33" name="円/楕円 11"/>
          <p:cNvSpPr/>
          <p:nvPr userDrawn="1"/>
        </p:nvSpPr>
        <p:spPr>
          <a:xfrm>
            <a:off x="3425472" y="1223755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34" name="円/楕円 12"/>
          <p:cNvSpPr/>
          <p:nvPr userDrawn="1"/>
        </p:nvSpPr>
        <p:spPr>
          <a:xfrm>
            <a:off x="4488100" y="4553398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35" name="円/楕円 13"/>
          <p:cNvSpPr/>
          <p:nvPr userDrawn="1"/>
        </p:nvSpPr>
        <p:spPr>
          <a:xfrm>
            <a:off x="3425472" y="5334211"/>
            <a:ext cx="240047" cy="240027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cxnSp>
        <p:nvCxnSpPr>
          <p:cNvPr id="3145743" name="直線コネクタ 5"/>
          <p:cNvCxnSpPr>
            <a:cxnSpLocks/>
            <a:stCxn id="1049033" idx="6"/>
          </p:cNvCxnSpPr>
          <p:nvPr userDrawn="1"/>
        </p:nvCxnSpPr>
        <p:spPr>
          <a:xfrm>
            <a:off x="3665519" y="1343768"/>
            <a:ext cx="2580511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4" name="直線コネクタ 20"/>
          <p:cNvCxnSpPr>
            <a:cxnSpLocks/>
            <a:stCxn id="1049032" idx="6"/>
          </p:cNvCxnSpPr>
          <p:nvPr userDrawn="1"/>
        </p:nvCxnSpPr>
        <p:spPr>
          <a:xfrm>
            <a:off x="4728148" y="2108853"/>
            <a:ext cx="1667911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5" name="直線コネクタ 23"/>
          <p:cNvCxnSpPr>
            <a:cxnSpLocks/>
            <a:stCxn id="1049031" idx="6"/>
          </p:cNvCxnSpPr>
          <p:nvPr userDrawn="1"/>
        </p:nvCxnSpPr>
        <p:spPr>
          <a:xfrm>
            <a:off x="5135810" y="3429000"/>
            <a:ext cx="1206921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6" name="直線コネクタ 26"/>
          <p:cNvCxnSpPr>
            <a:cxnSpLocks/>
            <a:stCxn id="1049034" idx="6"/>
          </p:cNvCxnSpPr>
          <p:nvPr userDrawn="1"/>
        </p:nvCxnSpPr>
        <p:spPr>
          <a:xfrm>
            <a:off x="4728148" y="4673411"/>
            <a:ext cx="1614583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7" name="直線コネクタ 29"/>
          <p:cNvCxnSpPr>
            <a:cxnSpLocks/>
          </p:cNvCxnSpPr>
          <p:nvPr userDrawn="1"/>
        </p:nvCxnSpPr>
        <p:spPr>
          <a:xfrm>
            <a:off x="3545495" y="5454225"/>
            <a:ext cx="2797236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036" name="円/楕円 1"/>
          <p:cNvSpPr/>
          <p:nvPr userDrawn="1"/>
        </p:nvSpPr>
        <p:spPr>
          <a:xfrm>
            <a:off x="6095471" y="3008954"/>
            <a:ext cx="840166" cy="840093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37" name="円/楕円 14"/>
          <p:cNvSpPr/>
          <p:nvPr userDrawn="1"/>
        </p:nvSpPr>
        <p:spPr>
          <a:xfrm>
            <a:off x="6095471" y="788707"/>
            <a:ext cx="840166" cy="840093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38" name="円/楕円 15"/>
          <p:cNvSpPr/>
          <p:nvPr userDrawn="1"/>
        </p:nvSpPr>
        <p:spPr>
          <a:xfrm>
            <a:off x="6095471" y="1898830"/>
            <a:ext cx="840166" cy="840093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39" name="円/楕円 16"/>
          <p:cNvSpPr/>
          <p:nvPr userDrawn="1"/>
        </p:nvSpPr>
        <p:spPr>
          <a:xfrm>
            <a:off x="6095471" y="5229200"/>
            <a:ext cx="840166" cy="840093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40" name="円/楕円 17"/>
          <p:cNvSpPr/>
          <p:nvPr userDrawn="1"/>
        </p:nvSpPr>
        <p:spPr>
          <a:xfrm>
            <a:off x="6095471" y="4119077"/>
            <a:ext cx="840166" cy="840093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41" name="図プレースホルダー 7"/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6310165" y="1003382"/>
            <a:ext cx="410778" cy="41074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042" name="図プレースホルダー 7"/>
          <p:cNvSpPr>
            <a:spLocks noGrp="1"/>
          </p:cNvSpPr>
          <p:nvPr userDrawn="1">
            <p:ph type="pic" sz="quarter" idx="17" hasCustomPrompt="1"/>
          </p:nvPr>
        </p:nvSpPr>
        <p:spPr>
          <a:xfrm>
            <a:off x="6310165" y="2108853"/>
            <a:ext cx="410778" cy="41074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043" name="図プレースホルダー 7"/>
          <p:cNvSpPr>
            <a:spLocks noGrp="1"/>
          </p:cNvSpPr>
          <p:nvPr userDrawn="1">
            <p:ph type="pic" sz="quarter" idx="18" hasCustomPrompt="1"/>
          </p:nvPr>
        </p:nvSpPr>
        <p:spPr>
          <a:xfrm>
            <a:off x="6310165" y="3193625"/>
            <a:ext cx="410778" cy="41074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044" name="図プレースホルダー 7"/>
          <p:cNvSpPr>
            <a:spLocks noGrp="1"/>
          </p:cNvSpPr>
          <p:nvPr userDrawn="1">
            <p:ph type="pic" sz="quarter" idx="19" hasCustomPrompt="1"/>
          </p:nvPr>
        </p:nvSpPr>
        <p:spPr>
          <a:xfrm>
            <a:off x="6310165" y="4333752"/>
            <a:ext cx="410778" cy="41074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045" name="図プレースホルダー 7"/>
          <p:cNvSpPr>
            <a:spLocks noGrp="1"/>
          </p:cNvSpPr>
          <p:nvPr userDrawn="1">
            <p:ph type="pic" sz="quarter" idx="20" hasCustomPrompt="1"/>
          </p:nvPr>
        </p:nvSpPr>
        <p:spPr>
          <a:xfrm>
            <a:off x="6310165" y="5443875"/>
            <a:ext cx="410778" cy="41074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046" name="テキスト プレースホルダー 11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026184" y="710324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47" name="テキスト プレースホルダー 11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7026184" y="1190377"/>
            <a:ext cx="4680926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48" name="テキスト プレースホルダー 11"/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7026184" y="1820448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49" name="テキスト プレースホルダー 11"/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026184" y="2300501"/>
            <a:ext cx="4680926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50" name="テキスト プレースホルダー 11"/>
          <p:cNvSpPr>
            <a:spLocks noGrp="1"/>
          </p:cNvSpPr>
          <p:nvPr userDrawn="1">
            <p:ph type="body" sz="quarter" idx="31" hasCustomPrompt="1"/>
          </p:nvPr>
        </p:nvSpPr>
        <p:spPr>
          <a:xfrm>
            <a:off x="7026184" y="2930015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51" name="テキスト プレースホルダー 11"/>
          <p:cNvSpPr>
            <a:spLocks noGrp="1"/>
          </p:cNvSpPr>
          <p:nvPr userDrawn="1">
            <p:ph type="body" sz="quarter" idx="32" hasCustomPrompt="1"/>
          </p:nvPr>
        </p:nvSpPr>
        <p:spPr>
          <a:xfrm>
            <a:off x="7026184" y="3410067"/>
            <a:ext cx="4680926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52" name="テキスト プレースホルダー 11"/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7026184" y="4048375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53" name="テキスト プレースホルダー 11"/>
          <p:cNvSpPr>
            <a:spLocks noGrp="1"/>
          </p:cNvSpPr>
          <p:nvPr userDrawn="1">
            <p:ph type="body" sz="quarter" idx="34" hasCustomPrompt="1"/>
          </p:nvPr>
        </p:nvSpPr>
        <p:spPr>
          <a:xfrm>
            <a:off x="7026184" y="4528428"/>
            <a:ext cx="4680926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54" name="テキスト プレースホルダー 11"/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7026184" y="5144971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55" name="テキスト プレースホルダー 11"/>
          <p:cNvSpPr>
            <a:spLocks noGrp="1"/>
          </p:cNvSpPr>
          <p:nvPr userDrawn="1">
            <p:ph type="body" sz="quarter" idx="36" hasCustomPrompt="1"/>
          </p:nvPr>
        </p:nvSpPr>
        <p:spPr>
          <a:xfrm>
            <a:off x="7026184" y="5625024"/>
            <a:ext cx="4680926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56" name="テキスト プレースホルダー 11"/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904973" y="3444504"/>
            <a:ext cx="3823174" cy="112462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40134813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9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9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49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49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049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145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49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49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49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49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490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90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8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49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145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49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49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49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9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49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49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8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49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145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049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49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49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49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049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049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8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49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145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049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049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049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049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049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049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8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3145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049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049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049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049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049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049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49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25" grpId="0" animBg="1"/>
      <p:bldP spid="1049026" grpId="0" animBg="1"/>
      <p:bldP spid="1049027" grpId="0" animBg="1"/>
      <p:bldP spid="1049030" grpId="0"/>
      <p:bldP spid="1049031" grpId="0" animBg="1"/>
      <p:bldP spid="1049032" grpId="0" animBg="1"/>
      <p:bldP spid="1049033" grpId="0" animBg="1"/>
      <p:bldP spid="1049034" grpId="0" animBg="1"/>
      <p:bldP spid="1049035" grpId="0" animBg="1"/>
      <p:bldP spid="1049036" grpId="0" animBg="1"/>
      <p:bldP spid="1049037" grpId="0" animBg="1"/>
      <p:bldP spid="1049038" grpId="0" animBg="1"/>
      <p:bldP spid="1049039" grpId="0" animBg="1"/>
      <p:bldP spid="1049040" grpId="0" animBg="1"/>
      <p:bldP spid="1049041" grpId="0"/>
      <p:bldP spid="1049042" grpId="0"/>
      <p:bldP spid="1049043" grpId="0"/>
      <p:bldP spid="1049044" grpId="0"/>
      <p:bldP spid="1049045" grpId="0"/>
      <p:bldP spid="1049046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47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48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49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50" grpId="0">
        <p:tmplLst>
          <p:tmpl>
            <p:tnLst>
              <p:par>
                <p:cTn presetID="2" presetClass="entr" presetSubtype="2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51" grpId="0">
        <p:tmplLst>
          <p:tmpl>
            <p:tnLst>
              <p:par>
                <p:cTn presetID="2" presetClass="entr" presetSubtype="2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52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53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54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5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56" grpId="0">
        <p:tmplLst>
          <p:tmpl>
            <p:tnLst>
              <p:par>
                <p:cTn presetID="10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5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08" name="正方形/長方形 13"/>
          <p:cNvSpPr/>
          <p:nvPr userDrawn="1"/>
        </p:nvSpPr>
        <p:spPr>
          <a:xfrm rot="151728">
            <a:off x="7014829" y="2269106"/>
            <a:ext cx="538395" cy="1926477"/>
          </a:xfrm>
          <a:custGeom>
            <a:avLst/>
            <a:gdLst/>
            <a:ahLst/>
            <a:cxnLst/>
            <a:rect l="l" t="t" r="r" b="b"/>
            <a:pathLst>
              <a:path w="807522" h="2889715">
                <a:moveTo>
                  <a:pt x="0" y="0"/>
                </a:moveTo>
                <a:lnTo>
                  <a:pt x="716529" y="829386"/>
                </a:lnTo>
                <a:lnTo>
                  <a:pt x="807522" y="2889715"/>
                </a:lnTo>
                <a:lnTo>
                  <a:pt x="0" y="195643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09" name="正方形/長方形 7"/>
          <p:cNvSpPr/>
          <p:nvPr userDrawn="1"/>
        </p:nvSpPr>
        <p:spPr>
          <a:xfrm rot="257370">
            <a:off x="3457140" y="3913279"/>
            <a:ext cx="490445" cy="1795635"/>
          </a:xfrm>
          <a:custGeom>
            <a:avLst/>
            <a:gdLst/>
            <a:ahLst/>
            <a:cxnLst/>
            <a:rect l="l" t="t" r="r" b="b"/>
            <a:pathLst>
              <a:path w="735604" h="2693452">
                <a:moveTo>
                  <a:pt x="1" y="0"/>
                </a:moveTo>
                <a:lnTo>
                  <a:pt x="581518" y="639162"/>
                </a:lnTo>
                <a:lnTo>
                  <a:pt x="735604" y="2693452"/>
                </a:lnTo>
                <a:lnTo>
                  <a:pt x="0" y="1884931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10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211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212" name="上矢印 4"/>
          <p:cNvSpPr/>
          <p:nvPr userDrawn="1"/>
        </p:nvSpPr>
        <p:spPr>
          <a:xfrm rot="3102645">
            <a:off x="8091902" y="457908"/>
            <a:ext cx="1651978" cy="4238406"/>
          </a:xfrm>
          <a:prstGeom prst="upArrow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13" name="二等辺三角形 5"/>
          <p:cNvSpPr/>
          <p:nvPr userDrawn="1"/>
        </p:nvSpPr>
        <p:spPr>
          <a:xfrm rot="13925698">
            <a:off x="2070446" y="3462211"/>
            <a:ext cx="582709" cy="341514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14" name="正方形/長方形 6"/>
          <p:cNvSpPr/>
          <p:nvPr userDrawn="1"/>
        </p:nvSpPr>
        <p:spPr>
          <a:xfrm rot="19289162">
            <a:off x="3142702" y="3624833"/>
            <a:ext cx="4646233" cy="72869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15" name="円/楕円 17"/>
          <p:cNvSpPr/>
          <p:nvPr userDrawn="1"/>
        </p:nvSpPr>
        <p:spPr>
          <a:xfrm>
            <a:off x="2838684" y="4103401"/>
            <a:ext cx="551983" cy="55193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200" dirty="0"/>
              <a:t>1</a:t>
            </a:r>
            <a:endParaRPr kumimoji="1" lang="ja-JP" altLang="en-US" sz="1200" dirty="0"/>
          </a:p>
        </p:txBody>
      </p:sp>
      <p:sp>
        <p:nvSpPr>
          <p:cNvPr id="1049216" name="円/楕円 18"/>
          <p:cNvSpPr/>
          <p:nvPr userDrawn="1"/>
        </p:nvSpPr>
        <p:spPr>
          <a:xfrm>
            <a:off x="4913836" y="4214803"/>
            <a:ext cx="551983" cy="55193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200" dirty="0"/>
              <a:t>2</a:t>
            </a:r>
            <a:endParaRPr kumimoji="1" lang="ja-JP" altLang="en-US" sz="1200" dirty="0"/>
          </a:p>
        </p:txBody>
      </p:sp>
      <p:sp>
        <p:nvSpPr>
          <p:cNvPr id="1049217" name="円/楕円 19"/>
          <p:cNvSpPr/>
          <p:nvPr userDrawn="1"/>
        </p:nvSpPr>
        <p:spPr>
          <a:xfrm>
            <a:off x="6371108" y="2456973"/>
            <a:ext cx="551983" cy="55193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200" dirty="0"/>
              <a:t>3</a:t>
            </a:r>
            <a:endParaRPr kumimoji="1" lang="ja-JP" altLang="en-US" sz="1200" dirty="0"/>
          </a:p>
        </p:txBody>
      </p:sp>
      <p:sp>
        <p:nvSpPr>
          <p:cNvPr id="1049218" name="円/楕円 20"/>
          <p:cNvSpPr/>
          <p:nvPr userDrawn="1"/>
        </p:nvSpPr>
        <p:spPr>
          <a:xfrm>
            <a:off x="8917891" y="2405516"/>
            <a:ext cx="551983" cy="55193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200" dirty="0"/>
              <a:t>4</a:t>
            </a:r>
            <a:endParaRPr kumimoji="1" lang="ja-JP" altLang="en-US" sz="1200" dirty="0"/>
          </a:p>
        </p:txBody>
      </p:sp>
      <p:sp>
        <p:nvSpPr>
          <p:cNvPr id="1049219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310491" y="3035200"/>
            <a:ext cx="2874933" cy="10838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20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310491" y="2674361"/>
            <a:ext cx="2874933" cy="430015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16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21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5555893" y="4740208"/>
            <a:ext cx="2874933" cy="10838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22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5555893" y="4379368"/>
            <a:ext cx="2874933" cy="430015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16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2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5765935" y="1089540"/>
            <a:ext cx="2874933" cy="10838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24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5765935" y="728701"/>
            <a:ext cx="2874933" cy="430015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16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25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9012212" y="3429800"/>
            <a:ext cx="2874933" cy="10838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26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9012212" y="3068961"/>
            <a:ext cx="2874933" cy="430015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16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7" name="直線コネクタ 34"/>
          <p:cNvCxnSpPr>
            <a:cxnSpLocks/>
          </p:cNvCxnSpPr>
          <p:nvPr userDrawn="1"/>
        </p:nvCxnSpPr>
        <p:spPr>
          <a:xfrm flipH="1">
            <a:off x="4796" y="1860785"/>
            <a:ext cx="534202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227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391080" y="385356"/>
            <a:ext cx="4020796" cy="147542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99058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9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9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45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49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49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49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5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049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49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9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4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4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49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4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4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49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49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49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4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49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04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08" grpId="0" animBg="1"/>
      <p:bldP spid="1049209" grpId="0" animBg="1"/>
      <p:bldP spid="1049212" grpId="0" animBg="1"/>
      <p:bldP spid="1049213" grpId="0" animBg="1"/>
      <p:bldP spid="1049214" grpId="0" animBg="1"/>
      <p:bldP spid="1049215" grpId="0" animBg="1"/>
      <p:bldP spid="1049216" grpId="0" animBg="1"/>
      <p:bldP spid="1049217" grpId="0" animBg="1"/>
      <p:bldP spid="1049218" grpId="0" animBg="1"/>
      <p:bldP spid="104921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20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21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22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23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24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2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26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27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2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276035" y="6394245"/>
            <a:ext cx="518502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48993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292" y="6394245"/>
            <a:ext cx="604913" cy="365125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994" name="フローチャート: データ 19"/>
          <p:cNvSpPr/>
          <p:nvPr userDrawn="1"/>
        </p:nvSpPr>
        <p:spPr>
          <a:xfrm>
            <a:off x="2282913" y="1778816"/>
            <a:ext cx="3655610" cy="361534"/>
          </a:xfrm>
          <a:prstGeom prst="flowChartInputOutput">
            <a:avLst/>
          </a:prstGeom>
          <a:solidFill>
            <a:schemeClr val="bg2">
              <a:lumMod val="9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995" name="平行四辺形 6"/>
          <p:cNvSpPr/>
          <p:nvPr userDrawn="1"/>
        </p:nvSpPr>
        <p:spPr>
          <a:xfrm flipH="1">
            <a:off x="270241" y="728700"/>
            <a:ext cx="5659111" cy="1050117"/>
          </a:xfrm>
          <a:prstGeom prst="parallelogram">
            <a:avLst>
              <a:gd name="adj" fmla="val 45396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996" name="平行四辺形 25"/>
          <p:cNvSpPr/>
          <p:nvPr userDrawn="1"/>
        </p:nvSpPr>
        <p:spPr>
          <a:xfrm flipH="1">
            <a:off x="2292650" y="2140350"/>
            <a:ext cx="5659111" cy="1050117"/>
          </a:xfrm>
          <a:prstGeom prst="parallelogram">
            <a:avLst>
              <a:gd name="adj" fmla="val 45396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997" name="フローチャート: データ 26"/>
          <p:cNvSpPr/>
          <p:nvPr userDrawn="1"/>
        </p:nvSpPr>
        <p:spPr>
          <a:xfrm>
            <a:off x="4296152" y="3190467"/>
            <a:ext cx="3655610" cy="361534"/>
          </a:xfrm>
          <a:prstGeom prst="flowChartInputOutput">
            <a:avLst/>
          </a:prstGeom>
          <a:solidFill>
            <a:schemeClr val="bg2">
              <a:lumMod val="9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998" name="平行四辺形 27"/>
          <p:cNvSpPr/>
          <p:nvPr userDrawn="1"/>
        </p:nvSpPr>
        <p:spPr>
          <a:xfrm flipH="1">
            <a:off x="4311003" y="3552001"/>
            <a:ext cx="5659111" cy="1050117"/>
          </a:xfrm>
          <a:prstGeom prst="parallelogram">
            <a:avLst>
              <a:gd name="adj" fmla="val 45396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999" name="フローチャート: データ 28"/>
          <p:cNvSpPr/>
          <p:nvPr userDrawn="1"/>
        </p:nvSpPr>
        <p:spPr>
          <a:xfrm>
            <a:off x="6314504" y="4602118"/>
            <a:ext cx="3655610" cy="361534"/>
          </a:xfrm>
          <a:prstGeom prst="flowChartInputOutput">
            <a:avLst/>
          </a:prstGeom>
          <a:solidFill>
            <a:schemeClr val="bg2">
              <a:lumMod val="9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00" name="平行四辺形 29"/>
          <p:cNvSpPr/>
          <p:nvPr userDrawn="1"/>
        </p:nvSpPr>
        <p:spPr>
          <a:xfrm flipH="1">
            <a:off x="6318052" y="4963652"/>
            <a:ext cx="5659111" cy="1050117"/>
          </a:xfrm>
          <a:prstGeom prst="parallelogram">
            <a:avLst>
              <a:gd name="adj" fmla="val 45396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01" name="平行四辺形 30"/>
          <p:cNvSpPr/>
          <p:nvPr userDrawn="1"/>
        </p:nvSpPr>
        <p:spPr>
          <a:xfrm flipH="1">
            <a:off x="270241" y="728700"/>
            <a:ext cx="1350268" cy="1050117"/>
          </a:xfrm>
          <a:prstGeom prst="parallelogram">
            <a:avLst>
              <a:gd name="adj" fmla="val 45396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02" name="平行四辺形 31"/>
          <p:cNvSpPr/>
          <p:nvPr userDrawn="1"/>
        </p:nvSpPr>
        <p:spPr>
          <a:xfrm flipH="1">
            <a:off x="2292650" y="2140350"/>
            <a:ext cx="1350268" cy="1050117"/>
          </a:xfrm>
          <a:prstGeom prst="parallelogram">
            <a:avLst>
              <a:gd name="adj" fmla="val 45396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03" name="平行四辺形 32"/>
          <p:cNvSpPr/>
          <p:nvPr userDrawn="1"/>
        </p:nvSpPr>
        <p:spPr>
          <a:xfrm flipH="1">
            <a:off x="4311003" y="3552000"/>
            <a:ext cx="1350268" cy="1050117"/>
          </a:xfrm>
          <a:prstGeom prst="parallelogram">
            <a:avLst>
              <a:gd name="adj" fmla="val 45396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04" name="平行四辺形 33"/>
          <p:cNvSpPr/>
          <p:nvPr userDrawn="1"/>
        </p:nvSpPr>
        <p:spPr>
          <a:xfrm flipH="1">
            <a:off x="6314504" y="4963651"/>
            <a:ext cx="1350268" cy="1050117"/>
          </a:xfrm>
          <a:prstGeom prst="parallelogram">
            <a:avLst>
              <a:gd name="adj" fmla="val 45396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05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640189" y="846274"/>
            <a:ext cx="590242" cy="81009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32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1049006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2672663" y="2255882"/>
            <a:ext cx="590242" cy="81009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32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1049007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4691016" y="3667534"/>
            <a:ext cx="590242" cy="81009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32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1049008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6694517" y="5079184"/>
            <a:ext cx="590242" cy="81009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32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1049009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445080" y="668293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4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10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625775" y="1148748"/>
            <a:ext cx="3982326" cy="6300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11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3480218" y="2079943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4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12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3660913" y="2560398"/>
            <a:ext cx="3982326" cy="6300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13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5471725" y="3491594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4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1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652420" y="3972049"/>
            <a:ext cx="3982326" cy="6300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15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7484077" y="4903244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4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16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7664772" y="5383699"/>
            <a:ext cx="3982326" cy="6300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17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420083" y="3781168"/>
            <a:ext cx="4059173" cy="1393746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1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104901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20083" y="5199197"/>
            <a:ext cx="5105804" cy="105011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41" name="直線コネクタ 48"/>
          <p:cNvCxnSpPr>
            <a:cxnSpLocks/>
          </p:cNvCxnSpPr>
          <p:nvPr userDrawn="1"/>
        </p:nvCxnSpPr>
        <p:spPr>
          <a:xfrm>
            <a:off x="0" y="5139190"/>
            <a:ext cx="55258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5465132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90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90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45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90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90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48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49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490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49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49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048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48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49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490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049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049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5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048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5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048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49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490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049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049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50"/>
                            </p:stCondLst>
                            <p:childTnLst>
                              <p:par>
                                <p:cTn id="7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048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55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049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49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490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049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049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94" grpId="0" animBg="1"/>
      <p:bldP spid="1048995" grpId="0" animBg="1"/>
      <p:bldP spid="1048996" grpId="0" animBg="1"/>
      <p:bldP spid="1048997" grpId="0" animBg="1"/>
      <p:bldP spid="1048998" grpId="0" animBg="1"/>
      <p:bldP spid="1048999" grpId="0" animBg="1"/>
      <p:bldP spid="1049000" grpId="0" animBg="1"/>
      <p:bldP spid="1049001" grpId="0" animBg="1"/>
      <p:bldP spid="1049002" grpId="0" animBg="1"/>
      <p:bldP spid="1049003" grpId="0" animBg="1"/>
      <p:bldP spid="1049004" grpId="0" animBg="1"/>
      <p:bldP spid="104900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0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0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0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09" grpId="0">
        <p:tmplLst>
          <p:tmpl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0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0" grpId="0">
        <p:tmplLst>
          <p:tmpl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0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1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0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2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0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3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0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4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0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5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0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6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0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7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18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22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123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124" name="平行四辺形 5"/>
          <p:cNvSpPr/>
          <p:nvPr userDrawn="1"/>
        </p:nvSpPr>
        <p:spPr>
          <a:xfrm>
            <a:off x="568459" y="1659257"/>
            <a:ext cx="11236215" cy="1624523"/>
          </a:xfrm>
          <a:custGeom>
            <a:avLst/>
            <a:gdLst/>
            <a:ahLst/>
            <a:cxnLst/>
            <a:rect l="l" t="t" r="r" b="b"/>
            <a:pathLst>
              <a:path w="16852860" h="2436785">
                <a:moveTo>
                  <a:pt x="9379959" y="0"/>
                </a:moveTo>
                <a:lnTo>
                  <a:pt x="16852860" y="0"/>
                </a:lnTo>
                <a:lnTo>
                  <a:pt x="16852860" y="1305145"/>
                </a:lnTo>
                <a:lnTo>
                  <a:pt x="9387867" y="1305145"/>
                </a:lnTo>
                <a:lnTo>
                  <a:pt x="7129947" y="2436785"/>
                </a:lnTo>
                <a:lnTo>
                  <a:pt x="7029666" y="2436784"/>
                </a:lnTo>
                <a:lnTo>
                  <a:pt x="7029665" y="2436783"/>
                </a:lnTo>
                <a:lnTo>
                  <a:pt x="0" y="2436783"/>
                </a:lnTo>
                <a:lnTo>
                  <a:pt x="182937" y="2257589"/>
                </a:lnTo>
                <a:lnTo>
                  <a:pt x="7113947" y="2257589"/>
                </a:lnTo>
                <a:lnTo>
                  <a:pt x="9379959" y="8624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125" name="平行四辺形 6"/>
          <p:cNvSpPr/>
          <p:nvPr userDrawn="1"/>
        </p:nvSpPr>
        <p:spPr>
          <a:xfrm>
            <a:off x="411927" y="2570743"/>
            <a:ext cx="11392747" cy="871703"/>
          </a:xfrm>
          <a:custGeom>
            <a:avLst/>
            <a:gdLst/>
            <a:ahLst/>
            <a:cxnLst/>
            <a:rect l="l" t="t" r="r" b="b"/>
            <a:pathLst>
              <a:path w="17087638" h="1307555">
                <a:moveTo>
                  <a:pt x="9617912" y="0"/>
                </a:moveTo>
                <a:lnTo>
                  <a:pt x="9617912" y="2410"/>
                </a:lnTo>
                <a:lnTo>
                  <a:pt x="17087638" y="2410"/>
                </a:lnTo>
                <a:lnTo>
                  <a:pt x="17087638" y="1307555"/>
                </a:lnTo>
                <a:lnTo>
                  <a:pt x="10542728" y="1307555"/>
                </a:lnTo>
                <a:lnTo>
                  <a:pt x="9614737" y="1307555"/>
                </a:lnTo>
                <a:lnTo>
                  <a:pt x="0" y="1307555"/>
                </a:lnTo>
                <a:lnTo>
                  <a:pt x="182937" y="1128361"/>
                </a:lnTo>
                <a:lnTo>
                  <a:pt x="7376830" y="112836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126" name="平行四辺形 6"/>
          <p:cNvSpPr/>
          <p:nvPr userDrawn="1"/>
        </p:nvSpPr>
        <p:spPr>
          <a:xfrm flipV="1">
            <a:off x="411927" y="3479356"/>
            <a:ext cx="11392747" cy="871703"/>
          </a:xfrm>
          <a:custGeom>
            <a:avLst/>
            <a:gdLst/>
            <a:ahLst/>
            <a:cxnLst/>
            <a:rect l="l" t="t" r="r" b="b"/>
            <a:pathLst>
              <a:path w="17087638" h="1307555">
                <a:moveTo>
                  <a:pt x="9617912" y="0"/>
                </a:moveTo>
                <a:lnTo>
                  <a:pt x="9617912" y="2410"/>
                </a:lnTo>
                <a:lnTo>
                  <a:pt x="17087638" y="2410"/>
                </a:lnTo>
                <a:lnTo>
                  <a:pt x="17087638" y="1307555"/>
                </a:lnTo>
                <a:lnTo>
                  <a:pt x="10542728" y="1307555"/>
                </a:lnTo>
                <a:lnTo>
                  <a:pt x="9614737" y="1307555"/>
                </a:lnTo>
                <a:lnTo>
                  <a:pt x="0" y="1307555"/>
                </a:lnTo>
                <a:lnTo>
                  <a:pt x="182937" y="1128361"/>
                </a:lnTo>
                <a:lnTo>
                  <a:pt x="7376830" y="112836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127" name="平行四辺形 5"/>
          <p:cNvSpPr/>
          <p:nvPr userDrawn="1"/>
        </p:nvSpPr>
        <p:spPr>
          <a:xfrm flipV="1">
            <a:off x="568459" y="3639085"/>
            <a:ext cx="11236215" cy="1624523"/>
          </a:xfrm>
          <a:custGeom>
            <a:avLst/>
            <a:gdLst/>
            <a:ahLst/>
            <a:cxnLst/>
            <a:rect l="l" t="t" r="r" b="b"/>
            <a:pathLst>
              <a:path w="16852860" h="2436785">
                <a:moveTo>
                  <a:pt x="9379959" y="0"/>
                </a:moveTo>
                <a:lnTo>
                  <a:pt x="16852860" y="0"/>
                </a:lnTo>
                <a:lnTo>
                  <a:pt x="16852860" y="1305145"/>
                </a:lnTo>
                <a:lnTo>
                  <a:pt x="9387867" y="1305145"/>
                </a:lnTo>
                <a:lnTo>
                  <a:pt x="7129947" y="2436785"/>
                </a:lnTo>
                <a:lnTo>
                  <a:pt x="7029666" y="2436784"/>
                </a:lnTo>
                <a:lnTo>
                  <a:pt x="7029665" y="2436783"/>
                </a:lnTo>
                <a:lnTo>
                  <a:pt x="0" y="2436783"/>
                </a:lnTo>
                <a:lnTo>
                  <a:pt x="182937" y="2257589"/>
                </a:lnTo>
                <a:lnTo>
                  <a:pt x="7113947" y="2257589"/>
                </a:lnTo>
                <a:lnTo>
                  <a:pt x="9379959" y="86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128" name="図プレースホルダー 7"/>
          <p:cNvSpPr>
            <a:spLocks noGrp="1"/>
          </p:cNvSpPr>
          <p:nvPr>
            <p:ph type="pic" sz="quarter" idx="16" hasCustomPrompt="1"/>
          </p:nvPr>
        </p:nvSpPr>
        <p:spPr>
          <a:xfrm>
            <a:off x="6966172" y="1835403"/>
            <a:ext cx="528902" cy="528856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129" name="図プレースホルダー 7"/>
          <p:cNvSpPr>
            <a:spLocks noGrp="1"/>
          </p:cNvSpPr>
          <p:nvPr>
            <p:ph type="pic" sz="quarter" idx="17" hasCustomPrompt="1"/>
          </p:nvPr>
        </p:nvSpPr>
        <p:spPr>
          <a:xfrm>
            <a:off x="6966172" y="2736643"/>
            <a:ext cx="528902" cy="528856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130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6966172" y="3637883"/>
            <a:ext cx="528902" cy="528856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131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6966172" y="4539123"/>
            <a:ext cx="528902" cy="528856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132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7544749" y="1710765"/>
            <a:ext cx="3982326" cy="78813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33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7544749" y="2623507"/>
            <a:ext cx="3982326" cy="78813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7544749" y="3532120"/>
            <a:ext cx="3982326" cy="78813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35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7544749" y="4441069"/>
            <a:ext cx="3982326" cy="78813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36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94931" y="1659258"/>
            <a:ext cx="4560902" cy="147542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3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94931" y="3856004"/>
            <a:ext cx="4560902" cy="170323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696498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49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9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49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49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49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49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49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49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49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49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49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49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49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49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50"/>
                            </p:stCondLst>
                            <p:childTnLst>
                              <p:par>
                                <p:cTn id="5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49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9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124" grpId="0" animBg="1"/>
      <p:bldP spid="1049125" grpId="0" animBg="1"/>
      <p:bldP spid="1049126" grpId="0" animBg="1"/>
      <p:bldP spid="1049127" grpId="0" animBg="1"/>
      <p:bldP spid="1049128" grpId="0"/>
      <p:bldP spid="1049129" grpId="0"/>
      <p:bldP spid="1049130" grpId="0"/>
      <p:bldP spid="1049131" grpId="0"/>
      <p:bldP spid="10491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3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3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34" name="直線コネクタ 32"/>
          <p:cNvCxnSpPr>
            <a:cxnSpLocks/>
          </p:cNvCxnSpPr>
          <p:nvPr userDrawn="1"/>
        </p:nvCxnSpPr>
        <p:spPr>
          <a:xfrm flipH="1">
            <a:off x="4796" y="5087803"/>
            <a:ext cx="617351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56" name="正方形/長方形 5"/>
          <p:cNvSpPr/>
          <p:nvPr userDrawn="1"/>
        </p:nvSpPr>
        <p:spPr>
          <a:xfrm rot="18000000">
            <a:off x="5095042" y="5698839"/>
            <a:ext cx="1961707" cy="965144"/>
          </a:xfrm>
          <a:custGeom>
            <a:avLst/>
            <a:gdLst/>
            <a:ahLst/>
            <a:cxnLst/>
            <a:rect l="l" t="t" r="r" b="b"/>
            <a:pathLst>
              <a:path w="2942561" h="1447590">
                <a:moveTo>
                  <a:pt x="2942561" y="0"/>
                </a:moveTo>
                <a:lnTo>
                  <a:pt x="2942561" y="1447590"/>
                </a:lnTo>
                <a:lnTo>
                  <a:pt x="2024614" y="1447590"/>
                </a:lnTo>
                <a:cubicBezTo>
                  <a:pt x="1725966" y="1164530"/>
                  <a:pt x="1322349" y="991867"/>
                  <a:pt x="878406" y="991867"/>
                </a:cubicBezTo>
                <a:cubicBezTo>
                  <a:pt x="741840" y="991867"/>
                  <a:pt x="609089" y="1008206"/>
                  <a:pt x="482485" y="1040920"/>
                </a:cubicBezTo>
                <a:lnTo>
                  <a:pt x="0" y="205230"/>
                </a:lnTo>
                <a:cubicBezTo>
                  <a:pt x="254597" y="364578"/>
                  <a:pt x="555858" y="455722"/>
                  <a:pt x="878406" y="455722"/>
                </a:cubicBezTo>
                <a:cubicBezTo>
                  <a:pt x="1322350" y="455722"/>
                  <a:pt x="1725965" y="283060"/>
                  <a:pt x="2024613" y="0"/>
                </a:cubicBezTo>
                <a:close/>
              </a:path>
            </a:pathLst>
          </a:cu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57" name="正方形/長方形 5"/>
          <p:cNvSpPr/>
          <p:nvPr userDrawn="1"/>
        </p:nvSpPr>
        <p:spPr>
          <a:xfrm rot="8100000">
            <a:off x="4694779" y="2603621"/>
            <a:ext cx="1913441" cy="670889"/>
          </a:xfrm>
          <a:custGeom>
            <a:avLst/>
            <a:gdLst/>
            <a:ahLst/>
            <a:cxnLst/>
            <a:rect l="l" t="t" r="r" b="b"/>
            <a:pathLst>
              <a:path w="3465385" h="1215135">
                <a:moveTo>
                  <a:pt x="0" y="0"/>
                </a:moveTo>
                <a:lnTo>
                  <a:pt x="770545" y="0"/>
                </a:lnTo>
                <a:cubicBezTo>
                  <a:pt x="1021235" y="237606"/>
                  <a:pt x="1360038" y="382542"/>
                  <a:pt x="1732693" y="382542"/>
                </a:cubicBezTo>
                <a:cubicBezTo>
                  <a:pt x="2105348" y="382542"/>
                  <a:pt x="2444151" y="237606"/>
                  <a:pt x="2694841" y="0"/>
                </a:cubicBezTo>
                <a:lnTo>
                  <a:pt x="3465385" y="0"/>
                </a:lnTo>
                <a:lnTo>
                  <a:pt x="3465385" y="1215135"/>
                </a:lnTo>
                <a:lnTo>
                  <a:pt x="2694842" y="1215135"/>
                </a:lnTo>
                <a:cubicBezTo>
                  <a:pt x="2444152" y="977529"/>
                  <a:pt x="2105348" y="832592"/>
                  <a:pt x="1732693" y="832592"/>
                </a:cubicBezTo>
                <a:cubicBezTo>
                  <a:pt x="1360038" y="832592"/>
                  <a:pt x="1021234" y="977529"/>
                  <a:pt x="770544" y="1215135"/>
                </a:cubicBezTo>
                <a:lnTo>
                  <a:pt x="0" y="121513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58" name="正方形/長方形 5"/>
          <p:cNvSpPr/>
          <p:nvPr userDrawn="1"/>
        </p:nvSpPr>
        <p:spPr>
          <a:xfrm rot="2864116">
            <a:off x="4935235" y="1342476"/>
            <a:ext cx="1601341" cy="561558"/>
          </a:xfrm>
          <a:custGeom>
            <a:avLst/>
            <a:gdLst/>
            <a:ahLst/>
            <a:cxnLst/>
            <a:rect l="l" t="t" r="r" b="b"/>
            <a:pathLst>
              <a:path w="3465385" h="1215135">
                <a:moveTo>
                  <a:pt x="0" y="0"/>
                </a:moveTo>
                <a:lnTo>
                  <a:pt x="770545" y="0"/>
                </a:lnTo>
                <a:cubicBezTo>
                  <a:pt x="1021235" y="237606"/>
                  <a:pt x="1360038" y="382542"/>
                  <a:pt x="1732693" y="382542"/>
                </a:cubicBezTo>
                <a:cubicBezTo>
                  <a:pt x="2105348" y="382542"/>
                  <a:pt x="2444151" y="237606"/>
                  <a:pt x="2694841" y="0"/>
                </a:cubicBezTo>
                <a:lnTo>
                  <a:pt x="3465385" y="0"/>
                </a:lnTo>
                <a:lnTo>
                  <a:pt x="3465385" y="1215135"/>
                </a:lnTo>
                <a:lnTo>
                  <a:pt x="2694842" y="1215135"/>
                </a:lnTo>
                <a:cubicBezTo>
                  <a:pt x="2444152" y="977529"/>
                  <a:pt x="2105348" y="832592"/>
                  <a:pt x="1732693" y="832592"/>
                </a:cubicBezTo>
                <a:cubicBezTo>
                  <a:pt x="1360038" y="832592"/>
                  <a:pt x="1021234" y="977529"/>
                  <a:pt x="770544" y="1215135"/>
                </a:cubicBezTo>
                <a:lnTo>
                  <a:pt x="0" y="1215135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59" name="円/楕円 1"/>
          <p:cNvSpPr/>
          <p:nvPr userDrawn="1"/>
        </p:nvSpPr>
        <p:spPr>
          <a:xfrm>
            <a:off x="5762274" y="1687964"/>
            <a:ext cx="1150848" cy="1150748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0" cmpd="sng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60" name="円/楕円 4"/>
          <p:cNvSpPr/>
          <p:nvPr userDrawn="1"/>
        </p:nvSpPr>
        <p:spPr>
          <a:xfrm>
            <a:off x="4668483" y="549698"/>
            <a:ext cx="983015" cy="98293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61" name="正方形/長方形 5"/>
          <p:cNvSpPr/>
          <p:nvPr userDrawn="1"/>
        </p:nvSpPr>
        <p:spPr>
          <a:xfrm rot="2700000">
            <a:off x="4577804" y="4085865"/>
            <a:ext cx="2165379" cy="759355"/>
          </a:xfrm>
          <a:custGeom>
            <a:avLst/>
            <a:gdLst/>
            <a:ahLst/>
            <a:cxnLst/>
            <a:rect l="l" t="t" r="r" b="b"/>
            <a:pathLst>
              <a:path w="3465385" h="1215135">
                <a:moveTo>
                  <a:pt x="0" y="0"/>
                </a:moveTo>
                <a:lnTo>
                  <a:pt x="770545" y="0"/>
                </a:lnTo>
                <a:cubicBezTo>
                  <a:pt x="1021235" y="237606"/>
                  <a:pt x="1360038" y="382542"/>
                  <a:pt x="1732693" y="382542"/>
                </a:cubicBezTo>
                <a:cubicBezTo>
                  <a:pt x="2105348" y="382542"/>
                  <a:pt x="2444151" y="237606"/>
                  <a:pt x="2694841" y="0"/>
                </a:cubicBezTo>
                <a:lnTo>
                  <a:pt x="3465385" y="0"/>
                </a:lnTo>
                <a:lnTo>
                  <a:pt x="3465385" y="1215135"/>
                </a:lnTo>
                <a:lnTo>
                  <a:pt x="2694842" y="1215135"/>
                </a:lnTo>
                <a:cubicBezTo>
                  <a:pt x="2444152" y="977529"/>
                  <a:pt x="2105348" y="832592"/>
                  <a:pt x="1732693" y="832592"/>
                </a:cubicBezTo>
                <a:cubicBezTo>
                  <a:pt x="1360038" y="832592"/>
                  <a:pt x="1021234" y="977529"/>
                  <a:pt x="770544" y="1215135"/>
                </a:cubicBezTo>
                <a:lnTo>
                  <a:pt x="0" y="121513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62" name="円/楕円 10"/>
          <p:cNvSpPr/>
          <p:nvPr userDrawn="1"/>
        </p:nvSpPr>
        <p:spPr>
          <a:xfrm>
            <a:off x="4205574" y="3009688"/>
            <a:ext cx="1319048" cy="1318934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0" cmpd="sng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63" name="円/楕円 11"/>
          <p:cNvSpPr/>
          <p:nvPr userDrawn="1"/>
        </p:nvSpPr>
        <p:spPr>
          <a:xfrm>
            <a:off x="5774941" y="4584510"/>
            <a:ext cx="1553544" cy="155340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0" cmpd="sng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764" name="フッター プレースホルダー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65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766" name="円弧 16"/>
          <p:cNvSpPr/>
          <p:nvPr userDrawn="1"/>
        </p:nvSpPr>
        <p:spPr>
          <a:xfrm rot="2700000">
            <a:off x="5731023" y="1603208"/>
            <a:ext cx="1320146" cy="1320261"/>
          </a:xfrm>
          <a:prstGeom prst="arc">
            <a:avLst>
              <a:gd name="adj1" fmla="val 16200000"/>
              <a:gd name="adj2" fmla="val 20392033"/>
            </a:avLst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8767" name="円弧 17"/>
          <p:cNvSpPr/>
          <p:nvPr userDrawn="1"/>
        </p:nvSpPr>
        <p:spPr>
          <a:xfrm rot="2700000">
            <a:off x="4548985" y="418576"/>
            <a:ext cx="1255357" cy="1255466"/>
          </a:xfrm>
          <a:prstGeom prst="arc">
            <a:avLst>
              <a:gd name="adj1" fmla="val 16200000"/>
              <a:gd name="adj2" fmla="val 19583222"/>
            </a:avLst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8768" name="円弧 18"/>
          <p:cNvSpPr/>
          <p:nvPr userDrawn="1"/>
        </p:nvSpPr>
        <p:spPr>
          <a:xfrm rot="2700000">
            <a:off x="5638678" y="4446504"/>
            <a:ext cx="1844059" cy="1844219"/>
          </a:xfrm>
          <a:prstGeom prst="arc">
            <a:avLst>
              <a:gd name="adj1" fmla="val 16200000"/>
              <a:gd name="adj2" fmla="val 19583222"/>
            </a:avLst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8769" name="円弧 19"/>
          <p:cNvSpPr/>
          <p:nvPr userDrawn="1"/>
        </p:nvSpPr>
        <p:spPr>
          <a:xfrm rot="2700000">
            <a:off x="4084944" y="2874062"/>
            <a:ext cx="1590048" cy="1590186"/>
          </a:xfrm>
          <a:prstGeom prst="arc">
            <a:avLst>
              <a:gd name="adj1" fmla="val 16200000"/>
              <a:gd name="adj2" fmla="val 19583222"/>
            </a:avLst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cxnSp>
        <p:nvCxnSpPr>
          <p:cNvPr id="3145735" name="直線コネクタ 21"/>
          <p:cNvCxnSpPr>
            <a:cxnSpLocks/>
          </p:cNvCxnSpPr>
          <p:nvPr userDrawn="1"/>
        </p:nvCxnSpPr>
        <p:spPr>
          <a:xfrm>
            <a:off x="5614323" y="579701"/>
            <a:ext cx="1080288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6" name="直線コネクタ 22"/>
          <p:cNvCxnSpPr>
            <a:cxnSpLocks/>
          </p:cNvCxnSpPr>
          <p:nvPr userDrawn="1"/>
        </p:nvCxnSpPr>
        <p:spPr>
          <a:xfrm>
            <a:off x="6865576" y="1779834"/>
            <a:ext cx="560399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7" name="直線コネクタ 23"/>
          <p:cNvCxnSpPr>
            <a:cxnSpLocks/>
          </p:cNvCxnSpPr>
          <p:nvPr userDrawn="1"/>
        </p:nvCxnSpPr>
        <p:spPr>
          <a:xfrm>
            <a:off x="5457530" y="3099981"/>
            <a:ext cx="1688245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8" name="直線コネクタ 24"/>
          <p:cNvCxnSpPr>
            <a:cxnSpLocks/>
          </p:cNvCxnSpPr>
          <p:nvPr userDrawn="1"/>
        </p:nvCxnSpPr>
        <p:spPr>
          <a:xfrm>
            <a:off x="7234643" y="4690157"/>
            <a:ext cx="315062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70" name="テキスト プレースホルダー 11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726125" y="218644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71" name="テキスト プレースホルダー 11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6726125" y="698697"/>
            <a:ext cx="4110813" cy="6900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72" name="テキスト プレースホルダー 11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91080" y="3612374"/>
            <a:ext cx="4020796" cy="147542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73" name="テキスト プレースホルダー 1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413758" y="5117644"/>
            <a:ext cx="4932093" cy="131169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74" name="テキスト プレースホルダー 11"/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7446267" y="1418777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75" name="テキスト プレースホルダー 11"/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446267" y="1898830"/>
            <a:ext cx="4080807" cy="6900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76" name="テキスト プレースホルダー 11"/>
          <p:cNvSpPr>
            <a:spLocks noGrp="1"/>
          </p:cNvSpPr>
          <p:nvPr userDrawn="1">
            <p:ph type="body" sz="quarter" idx="31" hasCustomPrompt="1"/>
          </p:nvPr>
        </p:nvSpPr>
        <p:spPr>
          <a:xfrm>
            <a:off x="7176214" y="2738924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77" name="テキスト プレースホルダー 11"/>
          <p:cNvSpPr>
            <a:spLocks noGrp="1"/>
          </p:cNvSpPr>
          <p:nvPr userDrawn="1">
            <p:ph type="body" sz="quarter" idx="32" hasCustomPrompt="1"/>
          </p:nvPr>
        </p:nvSpPr>
        <p:spPr>
          <a:xfrm>
            <a:off x="7176214" y="3218977"/>
            <a:ext cx="4080807" cy="6900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78" name="テキスト プレースホルダー 11"/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7626303" y="4329101"/>
            <a:ext cx="4080807" cy="56598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79" name="テキスト プレースホルダー 11"/>
          <p:cNvSpPr>
            <a:spLocks noGrp="1"/>
          </p:cNvSpPr>
          <p:nvPr userDrawn="1">
            <p:ph type="body" sz="quarter" idx="34" hasCustomPrompt="1"/>
          </p:nvPr>
        </p:nvSpPr>
        <p:spPr>
          <a:xfrm>
            <a:off x="7626303" y="4809154"/>
            <a:ext cx="4080807" cy="6900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80" name="図プレースホルダー 7"/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4930546" y="788707"/>
            <a:ext cx="475317" cy="475276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8781" name="図プレースホルダー 7"/>
          <p:cNvSpPr>
            <a:spLocks noGrp="1"/>
          </p:cNvSpPr>
          <p:nvPr userDrawn="1">
            <p:ph type="pic" sz="quarter" idx="35" hasCustomPrompt="1"/>
          </p:nvPr>
        </p:nvSpPr>
        <p:spPr>
          <a:xfrm>
            <a:off x="6059992" y="1985656"/>
            <a:ext cx="555411" cy="55536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8782" name="図プレースホルダー 7"/>
          <p:cNvSpPr>
            <a:spLocks noGrp="1"/>
          </p:cNvSpPr>
          <p:nvPr userDrawn="1">
            <p:ph type="pic" sz="quarter" idx="36" hasCustomPrompt="1"/>
          </p:nvPr>
        </p:nvSpPr>
        <p:spPr>
          <a:xfrm>
            <a:off x="4522571" y="3325871"/>
            <a:ext cx="673251" cy="67319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8783" name="図プレースホルダー 7"/>
          <p:cNvSpPr>
            <a:spLocks noGrp="1"/>
          </p:cNvSpPr>
          <p:nvPr userDrawn="1">
            <p:ph type="pic" sz="quarter" idx="37" hasCustomPrompt="1"/>
          </p:nvPr>
        </p:nvSpPr>
        <p:spPr>
          <a:xfrm>
            <a:off x="6126006" y="4959170"/>
            <a:ext cx="815316" cy="815245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18351375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45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8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48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48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5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48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145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48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48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8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48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48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48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3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48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80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048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3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145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48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48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048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487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8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48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48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5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048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50"/>
                            </p:stCondLst>
                            <p:childTnLst>
                              <p:par>
                                <p:cTn id="7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048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5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3145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0487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0487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05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48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48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800"/>
                            </p:stCondLst>
                            <p:childTnLst>
                              <p:par>
                                <p:cTn id="10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1048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300"/>
                            </p:stCondLst>
                            <p:childTnLst>
                              <p:par>
                                <p:cTn id="10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1048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80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145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048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48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048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048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9300"/>
                            </p:stCondLst>
                            <p:childTnLst>
                              <p:par>
                                <p:cTn id="1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1048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56" grpId="0" animBg="1"/>
      <p:bldP spid="1048757" grpId="0" animBg="1"/>
      <p:bldP spid="1048758" grpId="0" animBg="1"/>
      <p:bldP spid="1048759" grpId="0" animBg="1"/>
      <p:bldP spid="1048760" grpId="0" animBg="1"/>
      <p:bldP spid="1048761" grpId="0" animBg="1"/>
      <p:bldP spid="1048762" grpId="0" animBg="1"/>
      <p:bldP spid="1048763" grpId="0" animBg="1"/>
      <p:bldP spid="1048766" grpId="0" animBg="1"/>
      <p:bldP spid="1048767" grpId="0" animBg="1"/>
      <p:bldP spid="1048768" grpId="0" animBg="1"/>
      <p:bldP spid="1048769" grpId="0" animBg="1"/>
      <p:bldP spid="1048770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1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2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3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4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6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7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8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9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80" grpId="0"/>
      <p:bldP spid="1048781" grpId="0"/>
      <p:bldP spid="1048782" grpId="0"/>
      <p:bldP spid="1048783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1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842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843" name="円/楕円 4"/>
          <p:cNvSpPr/>
          <p:nvPr userDrawn="1"/>
        </p:nvSpPr>
        <p:spPr>
          <a:xfrm>
            <a:off x="514896" y="1448781"/>
            <a:ext cx="3873055" cy="3873055"/>
          </a:xfrm>
          <a:prstGeom prst="ellipse">
            <a:avLst/>
          </a:prstGeom>
          <a:solidFill>
            <a:schemeClr val="accent1">
              <a:lumMod val="20000"/>
              <a:lumOff val="80000"/>
              <a:alpha val="14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48844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642194" y="1576079"/>
            <a:ext cx="3618459" cy="3618458"/>
          </a:xfrm>
          <a:prstGeom prst="ellipse">
            <a:avLst/>
          </a:prstGeom>
        </p:spPr>
        <p:txBody>
          <a:bodyPr/>
          <a:lstStyle/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48845" name="タイトル 1"/>
          <p:cNvSpPr>
            <a:spLocks noGrp="1"/>
          </p:cNvSpPr>
          <p:nvPr>
            <p:ph type="title" hasCustomPrompt="1"/>
          </p:nvPr>
        </p:nvSpPr>
        <p:spPr>
          <a:xfrm>
            <a:off x="4745732" y="1178751"/>
            <a:ext cx="6901366" cy="794083"/>
          </a:xfrm>
          <a:prstGeom prst="rect">
            <a:avLst/>
          </a:prstGeom>
        </p:spPr>
        <p:txBody>
          <a:bodyPr anchor="b"/>
          <a:lstStyle>
            <a:lvl1pPr algn="l">
              <a:defRPr sz="3600" spc="1000" baseline="0"/>
            </a:lvl1pPr>
          </a:lstStyle>
          <a:p>
            <a:r>
              <a:rPr lang="en-US" altLang="ja-JP" dirty="0"/>
              <a:t>NAME HERE</a:t>
            </a:r>
            <a:endParaRPr kumimoji="1" lang="ja-JP" altLang="en-US" dirty="0"/>
          </a:p>
        </p:txBody>
      </p:sp>
      <p:sp>
        <p:nvSpPr>
          <p:cNvPr id="104884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715726" y="1988841"/>
            <a:ext cx="6901366" cy="171018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090780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488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488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488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88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88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488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48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88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88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488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88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43" grpId="0" animBg="1"/>
      <p:bldP spid="1048844" grpId="0"/>
      <p:bldP spid="1048845" grpId="0"/>
      <p:bldP spid="1048846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Ste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31" name="直線コネクタ 67"/>
          <p:cNvCxnSpPr>
            <a:cxnSpLocks/>
          </p:cNvCxnSpPr>
          <p:nvPr userDrawn="1"/>
        </p:nvCxnSpPr>
        <p:spPr>
          <a:xfrm>
            <a:off x="-90018" y="668693"/>
            <a:ext cx="12397246" cy="5107651"/>
          </a:xfrm>
          <a:prstGeom prst="line">
            <a:avLst/>
          </a:prstGeom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53" name="円/楕円 6"/>
          <p:cNvSpPr/>
          <p:nvPr userDrawn="1"/>
        </p:nvSpPr>
        <p:spPr>
          <a:xfrm>
            <a:off x="2584555" y="1217078"/>
            <a:ext cx="2002073" cy="200189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54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5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656" name="円/楕円 63"/>
          <p:cNvSpPr/>
          <p:nvPr userDrawn="1"/>
        </p:nvSpPr>
        <p:spPr>
          <a:xfrm>
            <a:off x="295779" y="278651"/>
            <a:ext cx="2002073" cy="200189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57" name="円/楕円 62"/>
          <p:cNvSpPr/>
          <p:nvPr userDrawn="1"/>
        </p:nvSpPr>
        <p:spPr>
          <a:xfrm>
            <a:off x="2027797" y="499514"/>
            <a:ext cx="660131" cy="66007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58" name="円/楕円 68"/>
          <p:cNvSpPr/>
          <p:nvPr userDrawn="1"/>
        </p:nvSpPr>
        <p:spPr>
          <a:xfrm>
            <a:off x="4895012" y="2168861"/>
            <a:ext cx="2002073" cy="200189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59" name="円/楕円 69"/>
          <p:cNvSpPr/>
          <p:nvPr userDrawn="1"/>
        </p:nvSpPr>
        <p:spPr>
          <a:xfrm>
            <a:off x="7227150" y="3137291"/>
            <a:ext cx="2002073" cy="200189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60" name="円/楕円 70"/>
          <p:cNvSpPr/>
          <p:nvPr userDrawn="1"/>
        </p:nvSpPr>
        <p:spPr>
          <a:xfrm>
            <a:off x="9585013" y="4059071"/>
            <a:ext cx="2002073" cy="200189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61" name="円/楕円 71"/>
          <p:cNvSpPr/>
          <p:nvPr userDrawn="1"/>
        </p:nvSpPr>
        <p:spPr>
          <a:xfrm>
            <a:off x="4325649" y="1448781"/>
            <a:ext cx="660131" cy="66007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62" name="円/楕円 72"/>
          <p:cNvSpPr/>
          <p:nvPr userDrawn="1"/>
        </p:nvSpPr>
        <p:spPr>
          <a:xfrm>
            <a:off x="6636106" y="2408888"/>
            <a:ext cx="660131" cy="66007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63" name="円/楕円 73"/>
          <p:cNvSpPr/>
          <p:nvPr userDrawn="1"/>
        </p:nvSpPr>
        <p:spPr>
          <a:xfrm>
            <a:off x="8976569" y="3398997"/>
            <a:ext cx="660131" cy="66007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64" name="円/楕円 74"/>
          <p:cNvSpPr/>
          <p:nvPr userDrawn="1"/>
        </p:nvSpPr>
        <p:spPr>
          <a:xfrm>
            <a:off x="11317032" y="4329101"/>
            <a:ext cx="660131" cy="66007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6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391080" y="3612374"/>
            <a:ext cx="4505498" cy="147542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6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13758" y="5117644"/>
            <a:ext cx="5862277" cy="113167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32" name="直線コネクタ 78"/>
          <p:cNvCxnSpPr>
            <a:cxnSpLocks/>
          </p:cNvCxnSpPr>
          <p:nvPr userDrawn="1"/>
        </p:nvCxnSpPr>
        <p:spPr>
          <a:xfrm flipH="1">
            <a:off x="4796" y="5087803"/>
            <a:ext cx="627124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67" name="直角三角形 81"/>
          <p:cNvSpPr/>
          <p:nvPr userDrawn="1"/>
        </p:nvSpPr>
        <p:spPr>
          <a:xfrm rot="14829042">
            <a:off x="-40252" y="-484056"/>
            <a:ext cx="267452" cy="267475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68" name="直角三角形 82"/>
          <p:cNvSpPr/>
          <p:nvPr userDrawn="1"/>
        </p:nvSpPr>
        <p:spPr>
          <a:xfrm rot="14829042">
            <a:off x="534656" y="-484056"/>
            <a:ext cx="267452" cy="267475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69" name="直角三角形 83"/>
          <p:cNvSpPr/>
          <p:nvPr userDrawn="1"/>
        </p:nvSpPr>
        <p:spPr>
          <a:xfrm rot="14829042">
            <a:off x="1064111" y="-484056"/>
            <a:ext cx="267452" cy="267475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70" name="直角三角形 84"/>
          <p:cNvSpPr/>
          <p:nvPr userDrawn="1"/>
        </p:nvSpPr>
        <p:spPr>
          <a:xfrm rot="14829042">
            <a:off x="1576546" y="-484057"/>
            <a:ext cx="267452" cy="267475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71" name="テキスト ボックス 85"/>
          <p:cNvSpPr txBox="1"/>
          <p:nvPr userDrawn="1"/>
        </p:nvSpPr>
        <p:spPr>
          <a:xfrm>
            <a:off x="2225234" y="634625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bg1"/>
                </a:solidFill>
              </a:rPr>
              <a:t>1</a:t>
            </a:r>
            <a:endParaRPr kumimoji="1" lang="ja-JP" altLang="en-US" sz="1200" dirty="0">
              <a:solidFill>
                <a:schemeClr val="bg1"/>
              </a:solidFill>
            </a:endParaRPr>
          </a:p>
        </p:txBody>
      </p:sp>
      <p:sp>
        <p:nvSpPr>
          <p:cNvPr id="1048672" name="テキスト ボックス 86"/>
          <p:cNvSpPr txBox="1"/>
          <p:nvPr userDrawn="1"/>
        </p:nvSpPr>
        <p:spPr>
          <a:xfrm>
            <a:off x="4518272" y="1583892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bg1"/>
                </a:solidFill>
              </a:rPr>
              <a:t>2</a:t>
            </a:r>
            <a:endParaRPr kumimoji="1" lang="ja-JP" altLang="en-US" sz="1200" dirty="0">
              <a:solidFill>
                <a:schemeClr val="bg1"/>
              </a:solidFill>
            </a:endParaRPr>
          </a:p>
        </p:txBody>
      </p:sp>
      <p:sp>
        <p:nvSpPr>
          <p:cNvPr id="1048673" name="テキスト ボックス 87"/>
          <p:cNvSpPr txBox="1"/>
          <p:nvPr userDrawn="1"/>
        </p:nvSpPr>
        <p:spPr>
          <a:xfrm>
            <a:off x="6828729" y="2543998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bg1"/>
                </a:solidFill>
              </a:rPr>
              <a:t>3</a:t>
            </a:r>
            <a:endParaRPr kumimoji="1" lang="ja-JP" altLang="en-US" sz="1200" dirty="0">
              <a:solidFill>
                <a:schemeClr val="bg1"/>
              </a:solidFill>
            </a:endParaRPr>
          </a:p>
        </p:txBody>
      </p:sp>
      <p:sp>
        <p:nvSpPr>
          <p:cNvPr id="1048674" name="テキスト ボックス 88"/>
          <p:cNvSpPr txBox="1"/>
          <p:nvPr userDrawn="1"/>
        </p:nvSpPr>
        <p:spPr>
          <a:xfrm>
            <a:off x="9169192" y="3534108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bg1"/>
                </a:solidFill>
              </a:rPr>
              <a:t>4</a:t>
            </a:r>
            <a:endParaRPr kumimoji="1" lang="ja-JP" altLang="en-US" sz="1200" dirty="0">
              <a:solidFill>
                <a:schemeClr val="bg1"/>
              </a:solidFill>
            </a:endParaRPr>
          </a:p>
        </p:txBody>
      </p:sp>
      <p:sp>
        <p:nvSpPr>
          <p:cNvPr id="1048675" name="テキスト ボックス 89"/>
          <p:cNvSpPr txBox="1"/>
          <p:nvPr userDrawn="1"/>
        </p:nvSpPr>
        <p:spPr>
          <a:xfrm>
            <a:off x="11509655" y="4464212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bg1"/>
                </a:solidFill>
              </a:rPr>
              <a:t>5</a:t>
            </a:r>
            <a:endParaRPr kumimoji="1" lang="ja-JP" altLang="en-US" sz="1200" dirty="0">
              <a:solidFill>
                <a:schemeClr val="bg1"/>
              </a:solidFill>
            </a:endParaRPr>
          </a:p>
        </p:txBody>
      </p:sp>
      <p:sp>
        <p:nvSpPr>
          <p:cNvPr id="1048676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544151" y="548680"/>
            <a:ext cx="1483647" cy="139445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77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2843767" y="1502807"/>
            <a:ext cx="1483647" cy="139445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78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5152459" y="2465840"/>
            <a:ext cx="1483647" cy="139445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79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7486363" y="3423020"/>
            <a:ext cx="1483647" cy="139445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80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9833386" y="4344800"/>
            <a:ext cx="1483647" cy="139445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258552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45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8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145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8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48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48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48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42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077 0.08735 L 0.18751 0.2966 " pathEditMode="fixed" rAng="0" ptsTypes="AA">
                                      <p:cBhvr>
                                        <p:cTn id="42" dur="500" fill="hold"/>
                                        <p:tgtEl>
                                          <p:spTgt spid="10486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10" y="10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48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48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48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48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250"/>
                            </p:stCondLst>
                            <p:childTnLst>
                              <p:par>
                                <p:cTn id="63" presetID="42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578 0.10478 L 0.32908 0.43364 " pathEditMode="fixed" rAng="0" ptsTypes="AA">
                                      <p:cBhvr>
                                        <p:cTn id="64" dur="500" fill="hold"/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743" y="1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75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48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048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48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486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486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486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48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42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948 0.1179 L 0.47517 0.57361 " pathEditMode="fixed" rAng="0" ptsTypes="AA">
                                      <p:cBhvr>
                                        <p:cTn id="86" dur="500" fill="hold"/>
                                        <p:tgtEl>
                                          <p:spTgt spid="10486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33" y="2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048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48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048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0486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0486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0486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48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750"/>
                            </p:stCondLst>
                            <p:childTnLst>
                              <p:par>
                                <p:cTn id="107" presetID="42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945 0.13549 L 0.625 0.71358 " pathEditMode="fixed" rAng="0" ptsTypes="AA">
                                      <p:cBhvr>
                                        <p:cTn id="108" dur="5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722" y="289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25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048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048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048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0486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0486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0486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04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53" grpId="0" animBg="1"/>
      <p:bldP spid="1048656" grpId="0" animBg="1"/>
      <p:bldP spid="1048657" grpId="0" animBg="1"/>
      <p:bldP spid="1048658" grpId="0" animBg="1"/>
      <p:bldP spid="1048659" grpId="0" animBg="1"/>
      <p:bldP spid="1048660" grpId="0" animBg="1"/>
      <p:bldP spid="1048661" grpId="0" animBg="1"/>
      <p:bldP spid="1048662" grpId="0" animBg="1"/>
      <p:bldP spid="1048663" grpId="0" animBg="1"/>
      <p:bldP spid="1048664" grpId="0" animBg="1"/>
      <p:bldP spid="104866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6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6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6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6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6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67" grpId="0" animBg="1"/>
      <p:bldP spid="1048668" grpId="0" animBg="1"/>
      <p:bldP spid="1048669" grpId="0" animBg="1"/>
      <p:bldP spid="1048670" grpId="0" animBg="1"/>
      <p:bldP spid="1048671" grpId="0"/>
      <p:bldP spid="1048672" grpId="0"/>
      <p:bldP spid="1048673" grpId="0"/>
      <p:bldP spid="1048674" grpId="0"/>
      <p:bldP spid="1048675" grpId="0"/>
      <p:bldP spid="104867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7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7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7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8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8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10" name="平行四辺形 40"/>
          <p:cNvSpPr/>
          <p:nvPr userDrawn="1"/>
        </p:nvSpPr>
        <p:spPr>
          <a:xfrm flipH="1">
            <a:off x="3713327" y="3206809"/>
            <a:ext cx="7329223" cy="1019203"/>
          </a:xfrm>
          <a:prstGeom prst="parallelogram">
            <a:avLst>
              <a:gd name="adj" fmla="val 51895"/>
            </a:avLst>
          </a:prstGeom>
          <a:solidFill>
            <a:schemeClr val="bg1">
              <a:lumMod val="9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11" name="平行四辺形 39"/>
          <p:cNvSpPr/>
          <p:nvPr userDrawn="1"/>
        </p:nvSpPr>
        <p:spPr>
          <a:xfrm flipH="1">
            <a:off x="3018542" y="1861294"/>
            <a:ext cx="7329223" cy="1030188"/>
          </a:xfrm>
          <a:prstGeom prst="parallelogram">
            <a:avLst>
              <a:gd name="adj" fmla="val 51895"/>
            </a:avLst>
          </a:prstGeom>
          <a:solidFill>
            <a:schemeClr val="bg1">
              <a:lumMod val="9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12" name="平行四辺形 38"/>
          <p:cNvSpPr/>
          <p:nvPr userDrawn="1"/>
        </p:nvSpPr>
        <p:spPr>
          <a:xfrm flipH="1">
            <a:off x="2307281" y="524019"/>
            <a:ext cx="7329223" cy="1032933"/>
          </a:xfrm>
          <a:prstGeom prst="parallelogram">
            <a:avLst>
              <a:gd name="adj" fmla="val 51895"/>
            </a:avLst>
          </a:prstGeom>
          <a:solidFill>
            <a:schemeClr val="bg1">
              <a:lumMod val="9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13" name="平行四辺形 33"/>
          <p:cNvSpPr/>
          <p:nvPr userDrawn="1"/>
        </p:nvSpPr>
        <p:spPr>
          <a:xfrm flipH="1">
            <a:off x="1871296" y="0"/>
            <a:ext cx="2887384" cy="5096933"/>
          </a:xfrm>
          <a:prstGeom prst="parallelogram">
            <a:avLst>
              <a:gd name="adj" fmla="val 92507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14" name="図プレースホルダー 21"/>
          <p:cNvSpPr>
            <a:spLocks noGrp="1"/>
          </p:cNvSpPr>
          <p:nvPr>
            <p:ph type="pic" sz="quarter" idx="12" hasCustomPrompt="1"/>
          </p:nvPr>
        </p:nvSpPr>
        <p:spPr>
          <a:xfrm>
            <a:off x="527555" y="439628"/>
            <a:ext cx="2326411" cy="1020113"/>
          </a:xfrm>
          <a:custGeom>
            <a:avLst/>
            <a:gdLst/>
            <a:ahLst/>
            <a:cxnLst/>
            <a:rect l="l" t="t" r="r" b="b"/>
            <a:pathLst>
              <a:path w="3489313" h="1530170">
                <a:moveTo>
                  <a:pt x="0" y="0"/>
                </a:moveTo>
                <a:lnTo>
                  <a:pt x="2685530" y="0"/>
                </a:lnTo>
                <a:lnTo>
                  <a:pt x="3489313" y="1530170"/>
                </a:lnTo>
                <a:lnTo>
                  <a:pt x="803783" y="1530170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515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516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3145778" name="直線コネクタ 8"/>
          <p:cNvCxnSpPr>
            <a:cxnSpLocks/>
          </p:cNvCxnSpPr>
          <p:nvPr userDrawn="1"/>
        </p:nvCxnSpPr>
        <p:spPr>
          <a:xfrm flipH="1">
            <a:off x="4753513" y="5087803"/>
            <a:ext cx="74384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517" name="図プレースホルダー 21"/>
          <p:cNvSpPr>
            <a:spLocks noGrp="1"/>
          </p:cNvSpPr>
          <p:nvPr>
            <p:ph type="pic" sz="quarter" idx="13" hasCustomPrompt="1"/>
          </p:nvPr>
        </p:nvSpPr>
        <p:spPr>
          <a:xfrm>
            <a:off x="1218440" y="1774776"/>
            <a:ext cx="2326411" cy="1020113"/>
          </a:xfrm>
          <a:custGeom>
            <a:avLst/>
            <a:gdLst/>
            <a:ahLst/>
            <a:cxnLst/>
            <a:rect l="l" t="t" r="r" b="b"/>
            <a:pathLst>
              <a:path w="3489313" h="1530170">
                <a:moveTo>
                  <a:pt x="0" y="0"/>
                </a:moveTo>
                <a:lnTo>
                  <a:pt x="2685530" y="0"/>
                </a:lnTo>
                <a:lnTo>
                  <a:pt x="3489313" y="1530170"/>
                </a:lnTo>
                <a:lnTo>
                  <a:pt x="803783" y="1530170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518" name="図プレースホルダー 21"/>
          <p:cNvSpPr>
            <a:spLocks noGrp="1"/>
          </p:cNvSpPr>
          <p:nvPr>
            <p:ph type="pic" sz="quarter" idx="14" hasCustomPrompt="1"/>
          </p:nvPr>
        </p:nvSpPr>
        <p:spPr>
          <a:xfrm>
            <a:off x="1922724" y="3109924"/>
            <a:ext cx="2326411" cy="1020113"/>
          </a:xfrm>
          <a:custGeom>
            <a:avLst/>
            <a:gdLst/>
            <a:ahLst/>
            <a:cxnLst/>
            <a:rect l="l" t="t" r="r" b="b"/>
            <a:pathLst>
              <a:path w="3489313" h="1530170">
                <a:moveTo>
                  <a:pt x="0" y="0"/>
                </a:moveTo>
                <a:lnTo>
                  <a:pt x="2685530" y="0"/>
                </a:lnTo>
                <a:lnTo>
                  <a:pt x="3489313" y="1530170"/>
                </a:lnTo>
                <a:lnTo>
                  <a:pt x="803783" y="1530170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51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835750" y="4357144"/>
            <a:ext cx="6721330" cy="72534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20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4835750" y="5174192"/>
            <a:ext cx="6721330" cy="101315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</p:txBody>
      </p:sp>
      <p:sp>
        <p:nvSpPr>
          <p:cNvPr id="1049521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2822404" y="581632"/>
            <a:ext cx="6170094" cy="930103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1049522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3523669" y="1901779"/>
            <a:ext cx="6170094" cy="930103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1049523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4232683" y="3251929"/>
            <a:ext cx="6170094" cy="930103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326765289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49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9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49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49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49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49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49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49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49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49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49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49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145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49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495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510" grpId="0" animBg="1"/>
      <p:bldP spid="1049511" grpId="0" animBg="1"/>
      <p:bldP spid="1049512" grpId="0" animBg="1"/>
      <p:bldP spid="1049513" grpId="0" animBg="1"/>
      <p:bldP spid="1049514" grpId="0"/>
      <p:bldP spid="1049517" grpId="0"/>
      <p:bldP spid="1049518" grpId="0"/>
      <p:bldP spid="1049519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20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21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5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22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5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23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5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63" name="直線コネクタ 24"/>
          <p:cNvCxnSpPr>
            <a:cxnSpLocks/>
          </p:cNvCxnSpPr>
          <p:nvPr userDrawn="1"/>
        </p:nvCxnSpPr>
        <p:spPr>
          <a:xfrm flipH="1">
            <a:off x="0" y="1609376"/>
            <a:ext cx="12192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300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301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190" name="図 2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334348" y="634314"/>
            <a:ext cx="2596429" cy="5304621"/>
          </a:xfrm>
          <a:prstGeom prst="rect">
            <a:avLst/>
          </a:prstGeom>
        </p:spPr>
      </p:pic>
      <p:sp>
        <p:nvSpPr>
          <p:cNvPr id="1049302" name="図プレースホルダー 23"/>
          <p:cNvSpPr>
            <a:spLocks noGrp="1"/>
          </p:cNvSpPr>
          <p:nvPr>
            <p:ph type="pic" sz="quarter" idx="12" hasCustomPrompt="1"/>
          </p:nvPr>
        </p:nvSpPr>
        <p:spPr>
          <a:xfrm>
            <a:off x="1520515" y="1317625"/>
            <a:ext cx="2224094" cy="3970867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30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095548" y="878717"/>
            <a:ext cx="6721330" cy="72534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04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4525451" y="2182259"/>
            <a:ext cx="6361259" cy="9001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05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4525451" y="1795972"/>
            <a:ext cx="6361259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06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4525451" y="3511331"/>
            <a:ext cx="6361259" cy="9001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07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4525451" y="3125044"/>
            <a:ext cx="6361259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08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4525451" y="4869160"/>
            <a:ext cx="6361259" cy="9001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09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4525451" y="4482874"/>
            <a:ext cx="6361259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10" name="ホームベース 27"/>
          <p:cNvSpPr/>
          <p:nvPr userDrawn="1"/>
        </p:nvSpPr>
        <p:spPr>
          <a:xfrm>
            <a:off x="4205626" y="1926696"/>
            <a:ext cx="319824" cy="239649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311" name="ホームベース 30"/>
          <p:cNvSpPr/>
          <p:nvPr userDrawn="1"/>
        </p:nvSpPr>
        <p:spPr>
          <a:xfrm>
            <a:off x="4205626" y="3255768"/>
            <a:ext cx="319824" cy="239649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312" name="ホームベース 33"/>
          <p:cNvSpPr/>
          <p:nvPr userDrawn="1"/>
        </p:nvSpPr>
        <p:spPr>
          <a:xfrm>
            <a:off x="4205626" y="4613597"/>
            <a:ext cx="319824" cy="239649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1792545281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97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145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49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49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00"/>
                            </p:stCondLst>
                            <p:childTnLst>
                              <p:par>
                                <p:cTn id="21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49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49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49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9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9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00"/>
                            </p:stCondLst>
                            <p:childTnLst>
                              <p:par>
                                <p:cTn id="34" presetID="2" presetClass="entr" presetSubtype="8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49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9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9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9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49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49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00"/>
                            </p:stCondLst>
                            <p:childTnLst>
                              <p:par>
                                <p:cTn id="47" presetID="2" presetClass="entr" presetSubtype="8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49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49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49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49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9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49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02" grpId="0"/>
      <p:bldP spid="1049303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0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0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04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0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0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0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06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07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0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0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08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09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0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0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10" grpId="0" animBg="1"/>
      <p:bldP spid="1049311" grpId="0" animBg="1"/>
      <p:bldP spid="1049312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95" name="正方形/長方形 1"/>
          <p:cNvSpPr/>
          <p:nvPr userDrawn="1"/>
        </p:nvSpPr>
        <p:spPr>
          <a:xfrm>
            <a:off x="0" y="3549013"/>
            <a:ext cx="12192000" cy="900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96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397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195" name="図 2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334348" y="634314"/>
            <a:ext cx="2596429" cy="5304621"/>
          </a:xfrm>
          <a:prstGeom prst="rect">
            <a:avLst/>
          </a:prstGeom>
        </p:spPr>
      </p:pic>
      <p:sp>
        <p:nvSpPr>
          <p:cNvPr id="1049398" name="図プレースホルダー 23"/>
          <p:cNvSpPr>
            <a:spLocks noGrp="1"/>
          </p:cNvSpPr>
          <p:nvPr>
            <p:ph type="pic" sz="quarter" idx="12" hasCustomPrompt="1"/>
          </p:nvPr>
        </p:nvSpPr>
        <p:spPr>
          <a:xfrm>
            <a:off x="1520515" y="1317625"/>
            <a:ext cx="2224094" cy="3970867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39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095548" y="3609020"/>
            <a:ext cx="6721330" cy="72534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00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4115608" y="4509120"/>
            <a:ext cx="7261437" cy="13501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422306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97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9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049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49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49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49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49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95" grpId="0" animBg="1"/>
      <p:bldP spid="1049398" grpId="0"/>
      <p:bldP spid="1049399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9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9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00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66" name="平行四辺形 10"/>
          <p:cNvSpPr/>
          <p:nvPr userDrawn="1"/>
        </p:nvSpPr>
        <p:spPr>
          <a:xfrm>
            <a:off x="340758" y="4179083"/>
            <a:ext cx="5791146" cy="1140127"/>
          </a:xfrm>
          <a:prstGeom prst="parallelogram">
            <a:avLst>
              <a:gd name="adj" fmla="val 336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67" name="平行四辺形 30"/>
          <p:cNvSpPr/>
          <p:nvPr userDrawn="1"/>
        </p:nvSpPr>
        <p:spPr>
          <a:xfrm>
            <a:off x="195484" y="4179084"/>
            <a:ext cx="573122" cy="1140126"/>
          </a:xfrm>
          <a:prstGeom prst="parallelogram">
            <a:avLst>
              <a:gd name="adj" fmla="val 67641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68" name="平行四辺形 4"/>
          <p:cNvSpPr/>
          <p:nvPr userDrawn="1"/>
        </p:nvSpPr>
        <p:spPr>
          <a:xfrm>
            <a:off x="1270942" y="1388773"/>
            <a:ext cx="4440878" cy="1140127"/>
          </a:xfrm>
          <a:prstGeom prst="parallelogram">
            <a:avLst>
              <a:gd name="adj" fmla="val 336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69" name="平行四辺形 29"/>
          <p:cNvSpPr/>
          <p:nvPr userDrawn="1"/>
        </p:nvSpPr>
        <p:spPr>
          <a:xfrm>
            <a:off x="1130884" y="1388774"/>
            <a:ext cx="573122" cy="1140126"/>
          </a:xfrm>
          <a:prstGeom prst="parallelogram">
            <a:avLst>
              <a:gd name="adj" fmla="val 67641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70" name="平行四辺形 9"/>
          <p:cNvSpPr/>
          <p:nvPr userDrawn="1"/>
        </p:nvSpPr>
        <p:spPr>
          <a:xfrm>
            <a:off x="790847" y="2783929"/>
            <a:ext cx="5101009" cy="1140127"/>
          </a:xfrm>
          <a:prstGeom prst="parallelogram">
            <a:avLst>
              <a:gd name="adj" fmla="val 336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71" name="平行四辺形 7"/>
          <p:cNvSpPr/>
          <p:nvPr userDrawn="1"/>
        </p:nvSpPr>
        <p:spPr>
          <a:xfrm>
            <a:off x="650789" y="2783928"/>
            <a:ext cx="573122" cy="1140126"/>
          </a:xfrm>
          <a:prstGeom prst="parallelogram">
            <a:avLst>
              <a:gd name="adj" fmla="val 67641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cxnSp>
        <p:nvCxnSpPr>
          <p:cNvPr id="3145761" name="直線コネクタ 11"/>
          <p:cNvCxnSpPr>
            <a:cxnSpLocks/>
          </p:cNvCxnSpPr>
          <p:nvPr userDrawn="1"/>
        </p:nvCxnSpPr>
        <p:spPr>
          <a:xfrm flipH="1">
            <a:off x="6005185" y="3182283"/>
            <a:ext cx="618681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272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273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189" name="図 2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789826" y="634314"/>
            <a:ext cx="2596429" cy="5304621"/>
          </a:xfrm>
          <a:prstGeom prst="rect">
            <a:avLst/>
          </a:prstGeom>
        </p:spPr>
      </p:pic>
      <p:sp>
        <p:nvSpPr>
          <p:cNvPr id="1049274" name="図プレースホルダー 23"/>
          <p:cNvSpPr>
            <a:spLocks noGrp="1"/>
          </p:cNvSpPr>
          <p:nvPr>
            <p:ph type="pic" sz="quarter" idx="12" hasCustomPrompt="1"/>
          </p:nvPr>
        </p:nvSpPr>
        <p:spPr>
          <a:xfrm>
            <a:off x="4975993" y="1317625"/>
            <a:ext cx="2224094" cy="3970867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275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506279" y="1358770"/>
            <a:ext cx="4500891" cy="181820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76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7506278" y="3286625"/>
            <a:ext cx="4320856" cy="233261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</p:txBody>
      </p:sp>
      <p:sp>
        <p:nvSpPr>
          <p:cNvPr id="1049277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1695546" y="1508787"/>
            <a:ext cx="3056085" cy="91808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1049278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1270942" y="2894949"/>
            <a:ext cx="3493431" cy="91808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</p:txBody>
      </p:sp>
      <p:sp>
        <p:nvSpPr>
          <p:cNvPr id="1049279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850859" y="4290103"/>
            <a:ext cx="3913514" cy="91808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</p:txBody>
      </p:sp>
      <p:sp>
        <p:nvSpPr>
          <p:cNvPr id="1049280" name="涙形 19"/>
          <p:cNvSpPr/>
          <p:nvPr userDrawn="1"/>
        </p:nvSpPr>
        <p:spPr>
          <a:xfrm rot="5400000">
            <a:off x="1168360" y="881748"/>
            <a:ext cx="565917" cy="565966"/>
          </a:xfrm>
          <a:prstGeom prst="teardrop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281" name="テキスト ボックス 20"/>
          <p:cNvSpPr txBox="1"/>
          <p:nvPr userDrawn="1"/>
        </p:nvSpPr>
        <p:spPr>
          <a:xfrm>
            <a:off x="1313875" y="977977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accent1"/>
                </a:solidFill>
              </a:rPr>
              <a:t>1</a:t>
            </a:r>
            <a:endParaRPr kumimoji="1" lang="ja-JP" altLang="en-US" sz="1200" dirty="0">
              <a:solidFill>
                <a:schemeClr val="accent1"/>
              </a:solidFill>
            </a:endParaRPr>
          </a:p>
        </p:txBody>
      </p:sp>
      <p:sp>
        <p:nvSpPr>
          <p:cNvPr id="1049282" name="涙形 22"/>
          <p:cNvSpPr/>
          <p:nvPr userDrawn="1"/>
        </p:nvSpPr>
        <p:spPr>
          <a:xfrm rot="5400000">
            <a:off x="705001" y="2245917"/>
            <a:ext cx="565917" cy="565966"/>
          </a:xfrm>
          <a:prstGeom prst="teardrop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283" name="テキスト ボックス 24"/>
          <p:cNvSpPr txBox="1"/>
          <p:nvPr userDrawn="1"/>
        </p:nvSpPr>
        <p:spPr>
          <a:xfrm>
            <a:off x="850516" y="2342146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accent1"/>
                </a:solidFill>
              </a:rPr>
              <a:t>2</a:t>
            </a:r>
            <a:endParaRPr kumimoji="1" lang="ja-JP" altLang="en-US" sz="1200" dirty="0">
              <a:solidFill>
                <a:schemeClr val="accent1"/>
              </a:solidFill>
            </a:endParaRPr>
          </a:p>
        </p:txBody>
      </p:sp>
      <p:sp>
        <p:nvSpPr>
          <p:cNvPr id="1049284" name="涙形 26"/>
          <p:cNvSpPr/>
          <p:nvPr userDrawn="1"/>
        </p:nvSpPr>
        <p:spPr>
          <a:xfrm rot="5400000">
            <a:off x="254912" y="3641072"/>
            <a:ext cx="565917" cy="565966"/>
          </a:xfrm>
          <a:prstGeom prst="teardrop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285" name="テキスト ボックス 27"/>
          <p:cNvSpPr txBox="1"/>
          <p:nvPr userDrawn="1"/>
        </p:nvSpPr>
        <p:spPr>
          <a:xfrm>
            <a:off x="400427" y="3737302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accent1"/>
                </a:solidFill>
              </a:rPr>
              <a:t>3</a:t>
            </a:r>
            <a:endParaRPr kumimoji="1" lang="ja-JP" alt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04757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97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9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49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9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3145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50"/>
                            </p:stCondLst>
                            <p:childTnLst>
                              <p:par>
                                <p:cTn id="2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49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49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49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49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49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49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9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9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9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3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49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049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049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49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49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49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49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3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49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049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049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49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49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049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49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66" grpId="0" animBg="1"/>
      <p:bldP spid="1049267" grpId="0" animBg="1"/>
      <p:bldP spid="1049268" grpId="0" animBg="1"/>
      <p:bldP spid="1049269" grpId="0" animBg="1"/>
      <p:bldP spid="1049270" grpId="0" animBg="1"/>
      <p:bldP spid="1049271" grpId="0" animBg="1"/>
      <p:bldP spid="1049274" grpId="0"/>
      <p:bldP spid="1049275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76" grpId="0"/>
      <p:bldP spid="1049277" grpId="0">
        <p:tmplLst>
          <p:tmpl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2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78" grpId="0">
        <p:tmplLst>
          <p:tmpl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2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79" grpId="0">
        <p:tmplLst>
          <p:tmpl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2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80" grpId="0" animBg="1"/>
      <p:bldP spid="1049281" grpId="0"/>
      <p:bldP spid="1049282" grpId="0" animBg="1"/>
      <p:bldP spid="1049283" grpId="0"/>
      <p:bldP spid="1049284" grpId="0" animBg="1"/>
      <p:bldP spid="104928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13" name="正方形/長方形 14"/>
          <p:cNvSpPr/>
          <p:nvPr userDrawn="1"/>
        </p:nvSpPr>
        <p:spPr>
          <a:xfrm>
            <a:off x="0" y="3549013"/>
            <a:ext cx="12192000" cy="900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pic>
        <p:nvPicPr>
          <p:cNvPr id="2097191" name="図 8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621604" y="340622"/>
            <a:ext cx="2547226" cy="6173623"/>
          </a:xfrm>
          <a:prstGeom prst="rect">
            <a:avLst/>
          </a:prstGeom>
        </p:spPr>
      </p:pic>
      <p:sp>
        <p:nvSpPr>
          <p:cNvPr id="1049314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315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192" name="図 2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6299910" y="968727"/>
            <a:ext cx="2596429" cy="5304621"/>
          </a:xfrm>
          <a:prstGeom prst="rect">
            <a:avLst/>
          </a:prstGeom>
        </p:spPr>
      </p:pic>
      <p:sp>
        <p:nvSpPr>
          <p:cNvPr id="1049316" name="図プレースホルダー 23"/>
          <p:cNvSpPr>
            <a:spLocks noGrp="1"/>
          </p:cNvSpPr>
          <p:nvPr>
            <p:ph type="pic" sz="quarter" idx="12" hasCustomPrompt="1"/>
          </p:nvPr>
        </p:nvSpPr>
        <p:spPr>
          <a:xfrm>
            <a:off x="6486077" y="1652038"/>
            <a:ext cx="2224094" cy="3970867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31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364866" y="3609020"/>
            <a:ext cx="5731134" cy="72534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18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364865" y="4509120"/>
            <a:ext cx="5731134" cy="13501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269724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97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097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49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49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49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50"/>
                            </p:stCondLst>
                            <p:childTnLst>
                              <p:par>
                                <p:cTn id="2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49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9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13" grpId="0" animBg="1"/>
      <p:bldP spid="1049316" grpId="0"/>
      <p:bldP spid="1049317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18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Devic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64" name="直線コネクタ 16"/>
          <p:cNvCxnSpPr>
            <a:cxnSpLocks/>
          </p:cNvCxnSpPr>
          <p:nvPr userDrawn="1"/>
        </p:nvCxnSpPr>
        <p:spPr>
          <a:xfrm flipH="1">
            <a:off x="0" y="2168860"/>
            <a:ext cx="12192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319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320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193" name="図 4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45198" y="578684"/>
            <a:ext cx="3810754" cy="5417785"/>
          </a:xfrm>
          <a:prstGeom prst="rect">
            <a:avLst/>
          </a:prstGeom>
        </p:spPr>
      </p:pic>
      <p:pic>
        <p:nvPicPr>
          <p:cNvPr id="2097194" name="図 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74907" y="2556065"/>
            <a:ext cx="1689072" cy="3440404"/>
          </a:xfrm>
          <a:prstGeom prst="rect">
            <a:avLst/>
          </a:prstGeom>
        </p:spPr>
      </p:pic>
      <p:sp>
        <p:nvSpPr>
          <p:cNvPr id="1049321" name="図プレースホルダー 7"/>
          <p:cNvSpPr>
            <a:spLocks noGrp="1"/>
          </p:cNvSpPr>
          <p:nvPr>
            <p:ph type="pic" sz="quarter" idx="12" hasCustomPrompt="1"/>
          </p:nvPr>
        </p:nvSpPr>
        <p:spPr>
          <a:xfrm>
            <a:off x="699185" y="3000976"/>
            <a:ext cx="1440517" cy="255058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322" name="図プレースホルダー 11"/>
          <p:cNvSpPr>
            <a:spLocks noGrp="1"/>
          </p:cNvSpPr>
          <p:nvPr>
            <p:ph type="pic" sz="quarter" idx="13" hasCustomPrompt="1"/>
          </p:nvPr>
        </p:nvSpPr>
        <p:spPr>
          <a:xfrm>
            <a:off x="2304485" y="1097356"/>
            <a:ext cx="3292180" cy="4380442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32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065994" y="848714"/>
            <a:ext cx="5821152" cy="132541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24" name="ホームベース 19"/>
          <p:cNvSpPr/>
          <p:nvPr userDrawn="1"/>
        </p:nvSpPr>
        <p:spPr>
          <a:xfrm>
            <a:off x="6106240" y="2479604"/>
            <a:ext cx="319824" cy="239649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325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426065" y="2735166"/>
            <a:ext cx="5461081" cy="126389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26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426065" y="2348880"/>
            <a:ext cx="5461081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27" name="ホームベース 24"/>
          <p:cNvSpPr/>
          <p:nvPr userDrawn="1"/>
        </p:nvSpPr>
        <p:spPr>
          <a:xfrm>
            <a:off x="6106240" y="4240880"/>
            <a:ext cx="319824" cy="239649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328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6426065" y="4496443"/>
            <a:ext cx="5461081" cy="126389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29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6426065" y="4110157"/>
            <a:ext cx="5461081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791206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97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49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097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49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145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9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49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50"/>
                            </p:stCondLst>
                            <p:childTnLst>
                              <p:par>
                                <p:cTn id="28" presetID="2" presetClass="entr" presetSubtype="8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49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49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49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9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49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50"/>
                            </p:stCondLst>
                            <p:childTnLst>
                              <p:par>
                                <p:cTn id="41" presetID="2" presetClass="entr" presetSubtype="8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49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49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49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49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49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49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21" grpId="0"/>
      <p:bldP spid="1049322" grpId="0"/>
      <p:bldP spid="1049323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24" grpId="0" animBg="1"/>
      <p:bldP spid="104932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26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27" grpId="0" animBg="1"/>
      <p:bldP spid="1049328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29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Devic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491" name="正方形/長方形 15"/>
          <p:cNvSpPr/>
          <p:nvPr userDrawn="1"/>
        </p:nvSpPr>
        <p:spPr>
          <a:xfrm>
            <a:off x="0" y="3549013"/>
            <a:ext cx="12192000" cy="900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92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493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198" name="図 4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45198" y="578684"/>
            <a:ext cx="3810754" cy="5417785"/>
          </a:xfrm>
          <a:prstGeom prst="rect">
            <a:avLst/>
          </a:prstGeom>
        </p:spPr>
      </p:pic>
      <p:pic>
        <p:nvPicPr>
          <p:cNvPr id="2097199" name="図 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74907" y="2556065"/>
            <a:ext cx="1689072" cy="3440404"/>
          </a:xfrm>
          <a:prstGeom prst="rect">
            <a:avLst/>
          </a:prstGeom>
        </p:spPr>
      </p:pic>
      <p:sp>
        <p:nvSpPr>
          <p:cNvPr id="1049494" name="図プレースホルダー 7"/>
          <p:cNvSpPr>
            <a:spLocks noGrp="1"/>
          </p:cNvSpPr>
          <p:nvPr>
            <p:ph type="pic" sz="quarter" idx="12" hasCustomPrompt="1"/>
          </p:nvPr>
        </p:nvSpPr>
        <p:spPr>
          <a:xfrm>
            <a:off x="699185" y="3000976"/>
            <a:ext cx="1440517" cy="255058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495" name="図プレースホルダー 11"/>
          <p:cNvSpPr>
            <a:spLocks noGrp="1"/>
          </p:cNvSpPr>
          <p:nvPr>
            <p:ph type="pic" sz="quarter" idx="13" hasCustomPrompt="1"/>
          </p:nvPr>
        </p:nvSpPr>
        <p:spPr>
          <a:xfrm>
            <a:off x="2304485" y="1097356"/>
            <a:ext cx="3292180" cy="4380442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49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005982" y="3609020"/>
            <a:ext cx="5671122" cy="72534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97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026042" y="4509120"/>
            <a:ext cx="5681068" cy="13501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813395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97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49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097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49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49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94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494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50"/>
                            </p:stCondLst>
                            <p:childTnLst>
                              <p:par>
                                <p:cTn id="2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494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4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491" grpId="0" animBg="1"/>
      <p:bldP spid="1049494" grpId="0"/>
      <p:bldP spid="1049495" grpId="0"/>
      <p:bldP spid="1049496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97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C and i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74" name="直線コネクタ 16"/>
          <p:cNvCxnSpPr>
            <a:cxnSpLocks/>
          </p:cNvCxnSpPr>
          <p:nvPr userDrawn="1"/>
        </p:nvCxnSpPr>
        <p:spPr>
          <a:xfrm flipH="1">
            <a:off x="0" y="3183707"/>
            <a:ext cx="12192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441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326244" y="1328767"/>
            <a:ext cx="4560902" cy="1860207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42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443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196" name="図 10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871338" y="1133641"/>
            <a:ext cx="5274870" cy="4272731"/>
          </a:xfrm>
          <a:prstGeom prst="rect">
            <a:avLst/>
          </a:prstGeom>
        </p:spPr>
      </p:pic>
      <p:sp>
        <p:nvSpPr>
          <p:cNvPr id="1049444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2065131" y="1313661"/>
            <a:ext cx="4890968" cy="2704156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pic>
        <p:nvPicPr>
          <p:cNvPr id="2097197" name="図 13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619663" y="2752124"/>
            <a:ext cx="1363426" cy="2777109"/>
          </a:xfrm>
          <a:prstGeom prst="rect">
            <a:avLst/>
          </a:prstGeom>
        </p:spPr>
      </p:pic>
      <p:sp>
        <p:nvSpPr>
          <p:cNvPr id="1049445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731414" y="3105629"/>
            <a:ext cx="1139924" cy="2070100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446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7326243" y="3270007"/>
            <a:ext cx="4560902" cy="234923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735041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97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49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097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49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145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9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49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50"/>
                            </p:stCondLst>
                            <p:childTnLst>
                              <p:par>
                                <p:cTn id="2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494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4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441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44" grpId="0"/>
      <p:bldP spid="1049445" grpId="0"/>
      <p:bldP spid="1049446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02" name="正方形/長方形 15"/>
          <p:cNvSpPr/>
          <p:nvPr userDrawn="1"/>
        </p:nvSpPr>
        <p:spPr>
          <a:xfrm>
            <a:off x="0" y="4029067"/>
            <a:ext cx="12192000" cy="13801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0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50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200" name="図 4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111654" y="308653"/>
            <a:ext cx="5274870" cy="4272731"/>
          </a:xfrm>
          <a:prstGeom prst="rect">
            <a:avLst/>
          </a:prstGeom>
        </p:spPr>
      </p:pic>
      <p:pic>
        <p:nvPicPr>
          <p:cNvPr id="2097201" name="図 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8312876" y="950241"/>
            <a:ext cx="2554068" cy="3631143"/>
          </a:xfrm>
          <a:prstGeom prst="rect">
            <a:avLst/>
          </a:prstGeom>
        </p:spPr>
      </p:pic>
      <p:pic>
        <p:nvPicPr>
          <p:cNvPr id="2097202" name="図 6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1796973" y="1804275"/>
            <a:ext cx="1363426" cy="2777109"/>
          </a:xfrm>
          <a:prstGeom prst="rect">
            <a:avLst/>
          </a:prstGeom>
        </p:spPr>
      </p:pic>
      <p:sp>
        <p:nvSpPr>
          <p:cNvPr id="1049505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1908725" y="2157779"/>
            <a:ext cx="1139924" cy="2070100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506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3305448" y="488673"/>
            <a:ext cx="4890968" cy="2704156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507" name="図プレースホルダー 8"/>
          <p:cNvSpPr>
            <a:spLocks noGrp="1"/>
          </p:cNvSpPr>
          <p:nvPr>
            <p:ph type="pic" sz="quarter" idx="14" hasCustomPrompt="1"/>
          </p:nvPr>
        </p:nvSpPr>
        <p:spPr>
          <a:xfrm>
            <a:off x="8496475" y="1298763"/>
            <a:ext cx="2190433" cy="2940327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50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365938" y="4653871"/>
            <a:ext cx="9460124" cy="725346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09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009994" y="5499230"/>
            <a:ext cx="10172013" cy="780087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39304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97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49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097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49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097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49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049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9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9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50"/>
                            </p:stCondLst>
                            <p:childTnLst>
                              <p:par>
                                <p:cTn id="3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95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95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502" grpId="0" animBg="1"/>
      <p:bldP spid="1049505" grpId="0"/>
      <p:bldP spid="1049506" grpId="0"/>
      <p:bldP spid="1049507" grpId="0"/>
      <p:bldP spid="1049508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09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0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0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32" name="正方形/長方形 13"/>
          <p:cNvSpPr/>
          <p:nvPr userDrawn="1"/>
        </p:nvSpPr>
        <p:spPr>
          <a:xfrm>
            <a:off x="0" y="0"/>
            <a:ext cx="2451423" cy="68580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3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23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235" name="円/楕円 4"/>
          <p:cNvSpPr/>
          <p:nvPr userDrawn="1"/>
        </p:nvSpPr>
        <p:spPr>
          <a:xfrm>
            <a:off x="514896" y="1448781"/>
            <a:ext cx="3873055" cy="3873055"/>
          </a:xfrm>
          <a:prstGeom prst="ellipse">
            <a:avLst/>
          </a:prstGeom>
          <a:solidFill>
            <a:schemeClr val="accent1">
              <a:lumMod val="20000"/>
              <a:lumOff val="80000"/>
              <a:alpha val="14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49236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642194" y="1576079"/>
            <a:ext cx="3618459" cy="3618458"/>
          </a:xfrm>
          <a:prstGeom prst="ellipse">
            <a:avLst/>
          </a:prstGeom>
        </p:spPr>
        <p:txBody>
          <a:bodyPr/>
          <a:lstStyle/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49237" name="タイトル 1"/>
          <p:cNvSpPr>
            <a:spLocks noGrp="1"/>
          </p:cNvSpPr>
          <p:nvPr>
            <p:ph type="title" hasCustomPrompt="1"/>
          </p:nvPr>
        </p:nvSpPr>
        <p:spPr>
          <a:xfrm>
            <a:off x="4745732" y="1028734"/>
            <a:ext cx="6901366" cy="779709"/>
          </a:xfrm>
          <a:prstGeom prst="rect">
            <a:avLst/>
          </a:prstGeom>
        </p:spPr>
        <p:txBody>
          <a:bodyPr anchor="b"/>
          <a:lstStyle>
            <a:lvl1pPr algn="l">
              <a:defRPr sz="3600" spc="1000" baseline="0"/>
            </a:lvl1pPr>
          </a:lstStyle>
          <a:p>
            <a:r>
              <a:rPr lang="en-US" altLang="ja-JP" dirty="0"/>
              <a:t>NAME HERE</a:t>
            </a:r>
            <a:endParaRPr kumimoji="1" lang="ja-JP" altLang="en-US" dirty="0"/>
          </a:p>
        </p:txBody>
      </p:sp>
      <p:sp>
        <p:nvSpPr>
          <p:cNvPr id="1049238" name="ホームベース 1"/>
          <p:cNvSpPr/>
          <p:nvPr userDrawn="1"/>
        </p:nvSpPr>
        <p:spPr>
          <a:xfrm>
            <a:off x="4755973" y="2059557"/>
            <a:ext cx="319824" cy="239649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23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5075798" y="2315120"/>
            <a:ext cx="6361259" cy="6900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40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5075798" y="1928834"/>
            <a:ext cx="6361259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41" name="ホームベース 10"/>
          <p:cNvSpPr/>
          <p:nvPr userDrawn="1"/>
        </p:nvSpPr>
        <p:spPr>
          <a:xfrm>
            <a:off x="4755973" y="3199684"/>
            <a:ext cx="319824" cy="239649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242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5075798" y="3455247"/>
            <a:ext cx="6361259" cy="6900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43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5075798" y="3068960"/>
            <a:ext cx="6361259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221741409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49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49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49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92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49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49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49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492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49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49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9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800"/>
                            </p:stCondLst>
                            <p:childTnLst>
                              <p:par>
                                <p:cTn id="27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49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49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9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49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9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9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800"/>
                            </p:stCondLst>
                            <p:childTnLst>
                              <p:par>
                                <p:cTn id="40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49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49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49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49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49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49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32" grpId="0" animBg="1"/>
      <p:bldP spid="1049235" grpId="0" animBg="1"/>
      <p:bldP spid="1049236" grpId="0"/>
      <p:bldP spid="1049237" grpId="0"/>
      <p:bldP spid="1049238" grpId="0" animBg="1"/>
      <p:bldP spid="1049239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4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41" grpId="0" animBg="1"/>
      <p:bldP spid="1049242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4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il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78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379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380" name="図プレースホルダー 4"/>
          <p:cNvSpPr>
            <a:spLocks noGrp="1"/>
          </p:cNvSpPr>
          <p:nvPr>
            <p:ph type="pic" sz="quarter" idx="16" hasCustomPrompt="1"/>
          </p:nvPr>
        </p:nvSpPr>
        <p:spPr>
          <a:xfrm>
            <a:off x="1954939" y="2589148"/>
            <a:ext cx="1650085" cy="1649942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81" name="図プレースホルダー 4"/>
          <p:cNvSpPr>
            <a:spLocks noGrp="1"/>
          </p:cNvSpPr>
          <p:nvPr>
            <p:ph type="pic" sz="quarter" idx="17" hasCustomPrompt="1"/>
          </p:nvPr>
        </p:nvSpPr>
        <p:spPr>
          <a:xfrm>
            <a:off x="3605266" y="2589148"/>
            <a:ext cx="1650085" cy="1649942"/>
          </a:xfrm>
          <a:solidFill>
            <a:schemeClr val="accent1"/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82" name="図プレースホルダー 4"/>
          <p:cNvSpPr>
            <a:spLocks noGrp="1"/>
          </p:cNvSpPr>
          <p:nvPr>
            <p:ph type="pic" sz="quarter" idx="22" hasCustomPrompt="1"/>
          </p:nvPr>
        </p:nvSpPr>
        <p:spPr>
          <a:xfrm>
            <a:off x="5255592" y="4239090"/>
            <a:ext cx="1650085" cy="1649942"/>
          </a:xfrm>
          <a:solidFill>
            <a:schemeClr val="accent1"/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83" name="図プレースホルダー 4"/>
          <p:cNvSpPr>
            <a:spLocks noGrp="1"/>
          </p:cNvSpPr>
          <p:nvPr>
            <p:ph type="pic" sz="quarter" idx="26" hasCustomPrompt="1"/>
          </p:nvPr>
        </p:nvSpPr>
        <p:spPr>
          <a:xfrm>
            <a:off x="304854" y="2588907"/>
            <a:ext cx="1650085" cy="1649942"/>
          </a:xfrm>
          <a:solidFill>
            <a:schemeClr val="accent1"/>
          </a:solidFill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384" name="図プレースホルダー 4"/>
          <p:cNvSpPr>
            <a:spLocks noGrp="1"/>
          </p:cNvSpPr>
          <p:nvPr>
            <p:ph type="pic" sz="quarter" idx="27" hasCustomPrompt="1"/>
          </p:nvPr>
        </p:nvSpPr>
        <p:spPr>
          <a:xfrm>
            <a:off x="1955181" y="938724"/>
            <a:ext cx="1650085" cy="1649942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</a:p>
          <a:p>
            <a:r>
              <a:rPr kumimoji="1" lang="en-US" altLang="ja-JP" dirty="0"/>
              <a:t>(or blank)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85" name="図プレースホルダー 4"/>
          <p:cNvSpPr>
            <a:spLocks noGrp="1"/>
          </p:cNvSpPr>
          <p:nvPr>
            <p:ph type="pic" sz="quarter" idx="28" hasCustomPrompt="1"/>
          </p:nvPr>
        </p:nvSpPr>
        <p:spPr>
          <a:xfrm>
            <a:off x="3605507" y="938724"/>
            <a:ext cx="1650085" cy="1649942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86" name="図プレースホルダー 4"/>
          <p:cNvSpPr>
            <a:spLocks noGrp="1"/>
          </p:cNvSpPr>
          <p:nvPr>
            <p:ph type="pic" sz="quarter" idx="29" hasCustomPrompt="1"/>
          </p:nvPr>
        </p:nvSpPr>
        <p:spPr>
          <a:xfrm>
            <a:off x="5255834" y="938724"/>
            <a:ext cx="1650085" cy="1649942"/>
          </a:xfrm>
          <a:solidFill>
            <a:schemeClr val="accent1">
              <a:lumMod val="75000"/>
            </a:schemeClr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87" name="図プレースホルダー 4"/>
          <p:cNvSpPr>
            <a:spLocks noGrp="1"/>
          </p:cNvSpPr>
          <p:nvPr>
            <p:ph type="pic" sz="quarter" idx="30" hasCustomPrompt="1"/>
          </p:nvPr>
        </p:nvSpPr>
        <p:spPr>
          <a:xfrm>
            <a:off x="6906160" y="938965"/>
            <a:ext cx="1650085" cy="1649942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88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5435628" y="2688055"/>
            <a:ext cx="6301247" cy="737715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8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5435869" y="3338990"/>
            <a:ext cx="6331253" cy="72008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90" name="図プレースホルダー 4"/>
          <p:cNvSpPr>
            <a:spLocks noGrp="1"/>
          </p:cNvSpPr>
          <p:nvPr>
            <p:ph type="pic" sz="quarter" idx="33" hasCustomPrompt="1"/>
          </p:nvPr>
        </p:nvSpPr>
        <p:spPr>
          <a:xfrm>
            <a:off x="1954939" y="4239090"/>
            <a:ext cx="1650085" cy="1649942"/>
          </a:xfrm>
          <a:solidFill>
            <a:schemeClr val="accent1">
              <a:lumMod val="75000"/>
            </a:schemeClr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91" name="図プレースホルダー 4"/>
          <p:cNvSpPr>
            <a:spLocks noGrp="1"/>
          </p:cNvSpPr>
          <p:nvPr>
            <p:ph type="pic" sz="quarter" idx="34" hasCustomPrompt="1"/>
          </p:nvPr>
        </p:nvSpPr>
        <p:spPr>
          <a:xfrm>
            <a:off x="3605266" y="4239090"/>
            <a:ext cx="1650085" cy="1649942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92" name="図プレースホルダー 4"/>
          <p:cNvSpPr>
            <a:spLocks noGrp="1"/>
          </p:cNvSpPr>
          <p:nvPr>
            <p:ph type="pic" sz="quarter" idx="35" hasCustomPrompt="1"/>
          </p:nvPr>
        </p:nvSpPr>
        <p:spPr>
          <a:xfrm>
            <a:off x="10206813" y="4239090"/>
            <a:ext cx="1650085" cy="1649942"/>
          </a:xfrm>
          <a:solidFill>
            <a:schemeClr val="accent1"/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93" name="図プレースホルダー 4"/>
          <p:cNvSpPr>
            <a:spLocks noGrp="1"/>
          </p:cNvSpPr>
          <p:nvPr>
            <p:ph type="pic" sz="quarter" idx="36" hasCustomPrompt="1"/>
          </p:nvPr>
        </p:nvSpPr>
        <p:spPr>
          <a:xfrm>
            <a:off x="6906160" y="4239090"/>
            <a:ext cx="1650085" cy="1649942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394" name="図プレースホルダー 4"/>
          <p:cNvSpPr>
            <a:spLocks noGrp="1"/>
          </p:cNvSpPr>
          <p:nvPr>
            <p:ph type="pic" sz="quarter" idx="37" hasCustomPrompt="1"/>
          </p:nvPr>
        </p:nvSpPr>
        <p:spPr>
          <a:xfrm>
            <a:off x="8556487" y="4239090"/>
            <a:ext cx="1650085" cy="1649942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87971779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9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9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49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9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49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49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49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49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49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49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49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49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700"/>
                            </p:stCondLst>
                            <p:childTnLst>
                              <p:par>
                                <p:cTn id="45" presetID="2" presetClass="entr" presetSubtype="2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49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49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49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49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80" grpId="0" animBg="1"/>
      <p:bldP spid="1049381" grpId="0" animBg="1"/>
      <p:bldP spid="1049382" grpId="0" animBg="1"/>
      <p:bldP spid="1049383" grpId="0" animBg="1"/>
      <p:bldP spid="1049384" grpId="0" animBg="1"/>
      <p:bldP spid="1049385" grpId="0" animBg="1"/>
      <p:bldP spid="1049386" grpId="0" animBg="1"/>
      <p:bldP spid="1049387" grpId="0" animBg="1"/>
      <p:bldP spid="1049388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89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8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8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90" grpId="0" animBg="1"/>
      <p:bldP spid="1049391" grpId="0" animBg="1"/>
      <p:bldP spid="1049392" grpId="0" animBg="1"/>
      <p:bldP spid="1049393" grpId="0" animBg="1"/>
      <p:bldP spid="1049394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435" name="正方形/長方形 13"/>
          <p:cNvSpPr/>
          <p:nvPr userDrawn="1"/>
        </p:nvSpPr>
        <p:spPr>
          <a:xfrm>
            <a:off x="1" y="0"/>
            <a:ext cx="334860" cy="68580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36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437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3145773" name="直線コネクタ 9"/>
          <p:cNvCxnSpPr>
            <a:cxnSpLocks/>
          </p:cNvCxnSpPr>
          <p:nvPr userDrawn="1"/>
        </p:nvCxnSpPr>
        <p:spPr>
          <a:xfrm flipH="1">
            <a:off x="0" y="3183707"/>
            <a:ext cx="12192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43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87276" y="1328767"/>
            <a:ext cx="5599871" cy="1860207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39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287276" y="3270007"/>
            <a:ext cx="5599870" cy="234923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40" name="図プレースホルダー 6"/>
          <p:cNvSpPr>
            <a:spLocks noGrp="1"/>
          </p:cNvSpPr>
          <p:nvPr>
            <p:ph type="pic" sz="quarter" idx="12" hasCustomPrompt="1"/>
          </p:nvPr>
        </p:nvSpPr>
        <p:spPr>
          <a:xfrm>
            <a:off x="274848" y="0"/>
            <a:ext cx="5821152" cy="6858000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2110333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49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049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145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49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49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49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49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435" grpId="0" animBg="1"/>
      <p:bldP spid="1049438" grpId="0"/>
      <p:bldP spid="1049439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40" grpId="0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43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25457" y="29028"/>
            <a:ext cx="2400208" cy="3077029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544" name="図プレースホルダー 5"/>
          <p:cNvSpPr>
            <a:spLocks noGrp="1"/>
          </p:cNvSpPr>
          <p:nvPr>
            <p:ph type="pic" sz="quarter" idx="13" hasCustomPrompt="1"/>
          </p:nvPr>
        </p:nvSpPr>
        <p:spPr>
          <a:xfrm>
            <a:off x="2458716" y="3137733"/>
            <a:ext cx="2400208" cy="3077029"/>
          </a:xfrm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545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4891974" y="29028"/>
            <a:ext cx="2400208" cy="3077029"/>
          </a:xfrm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546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7326093" y="3137962"/>
            <a:ext cx="2400208" cy="3077029"/>
          </a:xfrm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547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9758492" y="29028"/>
            <a:ext cx="2400208" cy="3077029"/>
          </a:xfrm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548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549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550" name="正方形/長方形 11"/>
          <p:cNvSpPr/>
          <p:nvPr userDrawn="1"/>
        </p:nvSpPr>
        <p:spPr>
          <a:xfrm>
            <a:off x="25457" y="3137962"/>
            <a:ext cx="2400208" cy="30768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51" name="正方形/長方形 12"/>
          <p:cNvSpPr/>
          <p:nvPr userDrawn="1"/>
        </p:nvSpPr>
        <p:spPr>
          <a:xfrm>
            <a:off x="2458716" y="29257"/>
            <a:ext cx="2400208" cy="30768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52" name="正方形/長方形 13"/>
          <p:cNvSpPr/>
          <p:nvPr userDrawn="1"/>
        </p:nvSpPr>
        <p:spPr>
          <a:xfrm>
            <a:off x="4891974" y="3137962"/>
            <a:ext cx="2400208" cy="30768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53" name="正方形/長方形 14"/>
          <p:cNvSpPr/>
          <p:nvPr userDrawn="1"/>
        </p:nvSpPr>
        <p:spPr>
          <a:xfrm>
            <a:off x="7326093" y="29257"/>
            <a:ext cx="2400208" cy="30768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54" name="正方形/長方形 15"/>
          <p:cNvSpPr/>
          <p:nvPr userDrawn="1"/>
        </p:nvSpPr>
        <p:spPr>
          <a:xfrm>
            <a:off x="9758492" y="3138191"/>
            <a:ext cx="2400208" cy="30768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555" name="図プレースホルダー 7"/>
          <p:cNvSpPr>
            <a:spLocks noGrp="1"/>
          </p:cNvSpPr>
          <p:nvPr>
            <p:ph type="pic" sz="quarter" idx="17" hasCustomPrompt="1"/>
          </p:nvPr>
        </p:nvSpPr>
        <p:spPr>
          <a:xfrm>
            <a:off x="911429" y="3318426"/>
            <a:ext cx="628266" cy="628211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556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3344687" y="243359"/>
            <a:ext cx="628266" cy="628211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557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5777945" y="3318426"/>
            <a:ext cx="628266" cy="628211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558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10644463" y="3318426"/>
            <a:ext cx="628266" cy="628211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559" name="図プレースホルダー 7"/>
          <p:cNvSpPr>
            <a:spLocks noGrp="1"/>
          </p:cNvSpPr>
          <p:nvPr>
            <p:ph type="pic" sz="quarter" idx="21" hasCustomPrompt="1"/>
          </p:nvPr>
        </p:nvSpPr>
        <p:spPr>
          <a:xfrm>
            <a:off x="8212064" y="243359"/>
            <a:ext cx="628266" cy="628211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560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27729" y="4025965"/>
            <a:ext cx="2359229" cy="398931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867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61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42534" y="4357162"/>
            <a:ext cx="2121891" cy="16256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62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2490018" y="941221"/>
            <a:ext cx="2359229" cy="398931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867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63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2604823" y="1272419"/>
            <a:ext cx="2121891" cy="16256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64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7357395" y="941222"/>
            <a:ext cx="2359229" cy="398931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867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65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472200" y="1272419"/>
            <a:ext cx="2121891" cy="16256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66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4912383" y="4025965"/>
            <a:ext cx="2359229" cy="398931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867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67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5027187" y="4357162"/>
            <a:ext cx="2121891" cy="16256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68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9779760" y="4025965"/>
            <a:ext cx="2359229" cy="398931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867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69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9894565" y="4357163"/>
            <a:ext cx="2121891" cy="16256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70" name="図プレースホルダー 37"/>
          <p:cNvSpPr>
            <a:spLocks noGrp="1"/>
          </p:cNvSpPr>
          <p:nvPr>
            <p:ph type="pic" sz="quarter" idx="32" hasCustomPrompt="1"/>
          </p:nvPr>
        </p:nvSpPr>
        <p:spPr>
          <a:xfrm>
            <a:off x="1049863" y="2962508"/>
            <a:ext cx="351397" cy="351367"/>
          </a:xfrm>
          <a:prstGeom prst="triangle">
            <a:avLst/>
          </a:prstGeo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571" name="図プレースホルダー 37"/>
          <p:cNvSpPr>
            <a:spLocks noGrp="1"/>
          </p:cNvSpPr>
          <p:nvPr>
            <p:ph type="pic" sz="quarter" idx="33" hasCustomPrompt="1"/>
          </p:nvPr>
        </p:nvSpPr>
        <p:spPr>
          <a:xfrm>
            <a:off x="5919772" y="2962508"/>
            <a:ext cx="351397" cy="351367"/>
          </a:xfrm>
          <a:prstGeom prst="triangle">
            <a:avLst/>
          </a:prstGeom>
          <a:solidFill>
            <a:schemeClr val="accent1">
              <a:lumMod val="50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572" name="図プレースホルダー 37"/>
          <p:cNvSpPr>
            <a:spLocks noGrp="1"/>
          </p:cNvSpPr>
          <p:nvPr>
            <p:ph type="pic" sz="quarter" idx="34" hasCustomPrompt="1"/>
          </p:nvPr>
        </p:nvSpPr>
        <p:spPr>
          <a:xfrm>
            <a:off x="10782897" y="2962508"/>
            <a:ext cx="351397" cy="351367"/>
          </a:xfrm>
          <a:prstGeom prst="triangle">
            <a:avLst/>
          </a:prstGeo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573" name="図プレースホルダー 37"/>
          <p:cNvSpPr>
            <a:spLocks noGrp="1"/>
          </p:cNvSpPr>
          <p:nvPr>
            <p:ph type="pic" sz="quarter" idx="35" hasCustomPrompt="1"/>
          </p:nvPr>
        </p:nvSpPr>
        <p:spPr>
          <a:xfrm rot="10800000">
            <a:off x="3483121" y="2918943"/>
            <a:ext cx="351397" cy="351367"/>
          </a:xfrm>
          <a:prstGeom prst="triangle">
            <a:avLst/>
          </a:pr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574" name="図プレースホルダー 37"/>
          <p:cNvSpPr>
            <a:spLocks noGrp="1"/>
          </p:cNvSpPr>
          <p:nvPr>
            <p:ph type="pic" sz="quarter" idx="36" hasCustomPrompt="1"/>
          </p:nvPr>
        </p:nvSpPr>
        <p:spPr>
          <a:xfrm rot="10800000">
            <a:off x="8350498" y="2957620"/>
            <a:ext cx="351397" cy="351367"/>
          </a:xfrm>
          <a:prstGeom prst="triangle">
            <a:avLst/>
          </a:pr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87895213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49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49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100"/>
                                        <p:tgtEl>
                                          <p:spTgt spid="1049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49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49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49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49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49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"/>
                                        <p:tgtEl>
                                          <p:spTgt spid="1049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49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49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49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049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049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100"/>
                                        <p:tgtEl>
                                          <p:spTgt spid="1049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49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49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49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1049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75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049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25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"/>
                                        <p:tgtEl>
                                          <p:spTgt spid="1049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49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49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49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750"/>
                            </p:stCondLst>
                            <p:childTnLst>
                              <p:par>
                                <p:cTn id="88" presetID="22" presetClass="entr" presetSubtype="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1049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500"/>
                            </p:stCondLst>
                            <p:childTnLst>
                              <p:par>
                                <p:cTn id="9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1049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100"/>
                                        <p:tgtEl>
                                          <p:spTgt spid="1049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49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049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049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543" grpId="0"/>
      <p:bldP spid="1049544" grpId="0"/>
      <p:bldP spid="1049545" grpId="0"/>
      <p:bldP spid="1049546" grpId="0"/>
      <p:bldP spid="1049547" grpId="0"/>
      <p:bldP spid="1049550" grpId="0" animBg="1"/>
      <p:bldP spid="1049551" grpId="0" animBg="1"/>
      <p:bldP spid="1049552" grpId="0" animBg="1"/>
      <p:bldP spid="1049553" grpId="0" animBg="1"/>
      <p:bldP spid="1049554" grpId="0" animBg="1"/>
      <p:bldP spid="1049555" grpId="0"/>
      <p:bldP spid="1049556" grpId="0"/>
      <p:bldP spid="1049557" grpId="0"/>
      <p:bldP spid="1049558" grpId="0"/>
      <p:bldP spid="1049559" grpId="0"/>
      <p:bldP spid="1049560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61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62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6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64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6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66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67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68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6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70" grpId="0" animBg="1"/>
      <p:bldP spid="1049571" grpId="0" animBg="1"/>
      <p:bldP spid="1049572" grpId="0" animBg="1"/>
      <p:bldP spid="1049573" grpId="0" animBg="1"/>
      <p:bldP spid="1049574" grpId="0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49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350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351" name="六角形 31"/>
          <p:cNvSpPr/>
          <p:nvPr userDrawn="1"/>
        </p:nvSpPr>
        <p:spPr>
          <a:xfrm rot="5400000">
            <a:off x="3960116" y="1824859"/>
            <a:ext cx="4270708" cy="3681964"/>
          </a:xfrm>
          <a:prstGeom prst="hexagon">
            <a:avLst>
              <a:gd name="adj" fmla="val 28637"/>
              <a:gd name="vf" fmla="val 1154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52" name="円/楕円 36"/>
          <p:cNvSpPr/>
          <p:nvPr userDrawn="1"/>
        </p:nvSpPr>
        <p:spPr>
          <a:xfrm>
            <a:off x="5414278" y="930420"/>
            <a:ext cx="1350267" cy="135015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53" name="円/楕円 37"/>
          <p:cNvSpPr/>
          <p:nvPr userDrawn="1"/>
        </p:nvSpPr>
        <p:spPr>
          <a:xfrm>
            <a:off x="7236226" y="1920530"/>
            <a:ext cx="1350267" cy="135015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54" name="円/楕円 38"/>
          <p:cNvSpPr/>
          <p:nvPr userDrawn="1"/>
        </p:nvSpPr>
        <p:spPr>
          <a:xfrm>
            <a:off x="7236226" y="4020764"/>
            <a:ext cx="1350267" cy="135015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55" name="円/楕円 39"/>
          <p:cNvSpPr/>
          <p:nvPr userDrawn="1"/>
        </p:nvSpPr>
        <p:spPr>
          <a:xfrm>
            <a:off x="5414278" y="5040877"/>
            <a:ext cx="1350267" cy="135015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56" name="円/楕円 40"/>
          <p:cNvSpPr/>
          <p:nvPr userDrawn="1"/>
        </p:nvSpPr>
        <p:spPr>
          <a:xfrm>
            <a:off x="3579354" y="4020764"/>
            <a:ext cx="1350267" cy="135015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57" name="円/楕円 41"/>
          <p:cNvSpPr/>
          <p:nvPr userDrawn="1"/>
        </p:nvSpPr>
        <p:spPr>
          <a:xfrm>
            <a:off x="3579354" y="1914975"/>
            <a:ext cx="1350267" cy="135015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58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4655715" y="3300331"/>
            <a:ext cx="2850564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59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3657051" y="2270292"/>
            <a:ext cx="1200238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60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5478417" y="1254901"/>
            <a:ext cx="1200238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61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7302772" y="2270292"/>
            <a:ext cx="1200238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62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3645901" y="4365801"/>
            <a:ext cx="1200238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63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7291622" y="4365801"/>
            <a:ext cx="1200238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6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5478417" y="5385914"/>
            <a:ext cx="1200238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65" name="円弧 51"/>
          <p:cNvSpPr/>
          <p:nvPr userDrawn="1"/>
        </p:nvSpPr>
        <p:spPr>
          <a:xfrm rot="2700000">
            <a:off x="5317862" y="833090"/>
            <a:ext cx="1547059" cy="1547193"/>
          </a:xfrm>
          <a:prstGeom prst="arc">
            <a:avLst>
              <a:gd name="adj1" fmla="val 16200000"/>
              <a:gd name="adj2" fmla="val 2005536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cxnSp>
        <p:nvCxnSpPr>
          <p:cNvPr id="3145765" name="直線コネクタ 53"/>
          <p:cNvCxnSpPr>
            <a:cxnSpLocks/>
            <a:stCxn id="1049365" idx="0"/>
          </p:cNvCxnSpPr>
          <p:nvPr userDrawn="1"/>
        </p:nvCxnSpPr>
        <p:spPr>
          <a:xfrm>
            <a:off x="6638407" y="1059719"/>
            <a:ext cx="3768030" cy="0"/>
          </a:xfrm>
          <a:prstGeom prst="line">
            <a:avLst/>
          </a:prstGeom>
          <a:ln w="12700"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366" name="円弧 59"/>
          <p:cNvSpPr/>
          <p:nvPr userDrawn="1"/>
        </p:nvSpPr>
        <p:spPr>
          <a:xfrm rot="2700000">
            <a:off x="7138353" y="1807986"/>
            <a:ext cx="1547059" cy="1547193"/>
          </a:xfrm>
          <a:prstGeom prst="arc">
            <a:avLst>
              <a:gd name="adj1" fmla="val 16200000"/>
              <a:gd name="adj2" fmla="val 2005536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cxnSp>
        <p:nvCxnSpPr>
          <p:cNvPr id="3145766" name="直線コネクタ 60"/>
          <p:cNvCxnSpPr>
            <a:cxnSpLocks/>
            <a:stCxn id="1049366" idx="0"/>
          </p:cNvCxnSpPr>
          <p:nvPr userDrawn="1"/>
        </p:nvCxnSpPr>
        <p:spPr>
          <a:xfrm>
            <a:off x="8458898" y="2034615"/>
            <a:ext cx="3336192" cy="0"/>
          </a:xfrm>
          <a:prstGeom prst="line">
            <a:avLst/>
          </a:prstGeom>
          <a:ln w="12700"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367" name="円弧 62"/>
          <p:cNvSpPr/>
          <p:nvPr userDrawn="1"/>
        </p:nvSpPr>
        <p:spPr>
          <a:xfrm rot="2700000">
            <a:off x="7138353" y="3913775"/>
            <a:ext cx="1547059" cy="1547193"/>
          </a:xfrm>
          <a:prstGeom prst="arc">
            <a:avLst>
              <a:gd name="adj1" fmla="val 16200000"/>
              <a:gd name="adj2" fmla="val 2005536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cxnSp>
        <p:nvCxnSpPr>
          <p:cNvPr id="3145767" name="直線コネクタ 63"/>
          <p:cNvCxnSpPr>
            <a:cxnSpLocks/>
          </p:cNvCxnSpPr>
          <p:nvPr userDrawn="1"/>
        </p:nvCxnSpPr>
        <p:spPr>
          <a:xfrm>
            <a:off x="8458898" y="4140403"/>
            <a:ext cx="3336192" cy="0"/>
          </a:xfrm>
          <a:prstGeom prst="line">
            <a:avLst/>
          </a:prstGeom>
          <a:ln w="12700"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368" name="円弧 69"/>
          <p:cNvSpPr/>
          <p:nvPr userDrawn="1"/>
        </p:nvSpPr>
        <p:spPr>
          <a:xfrm rot="18900000" flipH="1">
            <a:off x="3475570" y="1808053"/>
            <a:ext cx="1547193" cy="1547059"/>
          </a:xfrm>
          <a:prstGeom prst="arc">
            <a:avLst>
              <a:gd name="adj1" fmla="val 16200000"/>
              <a:gd name="adj2" fmla="val 2005536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cxnSp>
        <p:nvCxnSpPr>
          <p:cNvPr id="3145768" name="直線コネクタ 70"/>
          <p:cNvCxnSpPr>
            <a:cxnSpLocks/>
            <a:stCxn id="1049368" idx="0"/>
          </p:cNvCxnSpPr>
          <p:nvPr userDrawn="1"/>
        </p:nvCxnSpPr>
        <p:spPr>
          <a:xfrm flipH="1">
            <a:off x="347164" y="2034615"/>
            <a:ext cx="3354987" cy="0"/>
          </a:xfrm>
          <a:prstGeom prst="line">
            <a:avLst/>
          </a:prstGeom>
          <a:ln w="12700"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369" name="円弧 76"/>
          <p:cNvSpPr/>
          <p:nvPr userDrawn="1"/>
        </p:nvSpPr>
        <p:spPr>
          <a:xfrm rot="18900000" flipH="1">
            <a:off x="3475570" y="3913842"/>
            <a:ext cx="1547193" cy="1547059"/>
          </a:xfrm>
          <a:prstGeom prst="arc">
            <a:avLst>
              <a:gd name="adj1" fmla="val 16200000"/>
              <a:gd name="adj2" fmla="val 2005536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cxnSp>
        <p:nvCxnSpPr>
          <p:cNvPr id="3145769" name="直線コネクタ 77"/>
          <p:cNvCxnSpPr>
            <a:cxnSpLocks/>
            <a:stCxn id="1049369" idx="0"/>
          </p:cNvCxnSpPr>
          <p:nvPr userDrawn="1"/>
        </p:nvCxnSpPr>
        <p:spPr>
          <a:xfrm flipH="1">
            <a:off x="347164" y="4140403"/>
            <a:ext cx="3354987" cy="0"/>
          </a:xfrm>
          <a:prstGeom prst="line">
            <a:avLst/>
          </a:prstGeom>
          <a:ln w="12700"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370" name="円弧 79"/>
          <p:cNvSpPr/>
          <p:nvPr userDrawn="1"/>
        </p:nvSpPr>
        <p:spPr>
          <a:xfrm rot="2700000" flipH="1" flipV="1">
            <a:off x="5296128" y="4950822"/>
            <a:ext cx="1547059" cy="1547193"/>
          </a:xfrm>
          <a:prstGeom prst="arc">
            <a:avLst>
              <a:gd name="adj1" fmla="val 16200000"/>
              <a:gd name="adj2" fmla="val 2005536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cxnSp>
        <p:nvCxnSpPr>
          <p:cNvPr id="3145770" name="直線コネクタ 80"/>
          <p:cNvCxnSpPr>
            <a:cxnSpLocks/>
            <a:stCxn id="1049370" idx="0"/>
          </p:cNvCxnSpPr>
          <p:nvPr userDrawn="1"/>
        </p:nvCxnSpPr>
        <p:spPr>
          <a:xfrm flipH="1">
            <a:off x="1651143" y="6271386"/>
            <a:ext cx="3871499" cy="0"/>
          </a:xfrm>
          <a:prstGeom prst="line">
            <a:avLst/>
          </a:prstGeom>
          <a:ln w="12700"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371" name="テキスト プレースホルダー 11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6937316" y="1134929"/>
            <a:ext cx="3469121" cy="564892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72" name="テキスト プレースホルダー 11"/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8731347" y="2135731"/>
            <a:ext cx="3063744" cy="92073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73" name="テキスト プレースホルダー 11"/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8739814" y="4227003"/>
            <a:ext cx="3063744" cy="92073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74" name="テキスト プレースホルダー 11"/>
          <p:cNvSpPr>
            <a:spLocks noGrp="1"/>
          </p:cNvSpPr>
          <p:nvPr userDrawn="1">
            <p:ph type="body" sz="quarter" idx="31" hasCustomPrompt="1"/>
          </p:nvPr>
        </p:nvSpPr>
        <p:spPr>
          <a:xfrm>
            <a:off x="330956" y="2135237"/>
            <a:ext cx="3063744" cy="92073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75" name="テキスト プレースホルダー 11"/>
          <p:cNvSpPr>
            <a:spLocks noGrp="1"/>
          </p:cNvSpPr>
          <p:nvPr userDrawn="1">
            <p:ph type="body" sz="quarter" idx="32" hasCustomPrompt="1"/>
          </p:nvPr>
        </p:nvSpPr>
        <p:spPr>
          <a:xfrm>
            <a:off x="347164" y="4235470"/>
            <a:ext cx="3063744" cy="92073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76" name="テキスト プレースホルダー 11"/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1746799" y="5622262"/>
            <a:ext cx="3469121" cy="564892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77" name="テキスト プレースホルダー 1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04826" y="235778"/>
            <a:ext cx="4513125" cy="13220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71" name="直線コネクタ 46"/>
          <p:cNvCxnSpPr>
            <a:cxnSpLocks/>
          </p:cNvCxnSpPr>
          <p:nvPr userDrawn="1"/>
        </p:nvCxnSpPr>
        <p:spPr>
          <a:xfrm flipH="1">
            <a:off x="-528" y="1581689"/>
            <a:ext cx="497615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594371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9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9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45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49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49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49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49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049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5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145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49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49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49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5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049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5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145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049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5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49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49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50"/>
                            </p:stCondLst>
                            <p:childTnLst>
                              <p:par>
                                <p:cTn id="6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049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5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145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049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5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493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49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50"/>
                            </p:stCondLst>
                            <p:childTnLst>
                              <p:par>
                                <p:cTn id="8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049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50"/>
                            </p:stCondLst>
                            <p:childTnLst>
                              <p:par>
                                <p:cTn id="8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3145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1049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55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49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49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050"/>
                            </p:stCondLst>
                            <p:childTnLst>
                              <p:par>
                                <p:cTn id="9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1049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550"/>
                            </p:stCondLst>
                            <p:childTnLst>
                              <p:par>
                                <p:cTn id="10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3145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1049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05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049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049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9550"/>
                            </p:stCondLst>
                            <p:childTnLst>
                              <p:par>
                                <p:cTn id="1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049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50"/>
                            </p:stCondLst>
                            <p:childTnLst>
                              <p:par>
                                <p:cTn id="1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3" dur="500"/>
                                        <p:tgtEl>
                                          <p:spTgt spid="31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1049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51" grpId="0" animBg="1"/>
      <p:bldP spid="1049352" grpId="0" animBg="1"/>
      <p:bldP spid="1049353" grpId="0" animBg="1"/>
      <p:bldP spid="1049354" grpId="0" animBg="1"/>
      <p:bldP spid="1049355" grpId="0" animBg="1"/>
      <p:bldP spid="1049356" grpId="0" animBg="1"/>
      <p:bldP spid="1049357" grpId="0" animBg="1"/>
      <p:bldP spid="10493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6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6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6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65" grpId="0" animBg="1"/>
      <p:bldP spid="1049366" grpId="0" animBg="1"/>
      <p:bldP spid="1049367" grpId="0" animBg="1"/>
      <p:bldP spid="1049368" grpId="0" animBg="1"/>
      <p:bldP spid="1049369" grpId="0" animBg="1"/>
      <p:bldP spid="1049370" grpId="0" animBg="1"/>
      <p:bldP spid="1049371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3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72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3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73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3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74" grpId="0">
        <p:tmplLst>
          <p:tmpl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0493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75" grpId="0">
        <p:tmplLst>
          <p:tmpl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0493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76" grpId="0">
        <p:tmplLst>
          <p:tmpl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0493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7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51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3048265" cy="219950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52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153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154" name="図プレースホルダー 5"/>
          <p:cNvSpPr>
            <a:spLocks noGrp="1"/>
          </p:cNvSpPr>
          <p:nvPr>
            <p:ph type="pic" sz="quarter" idx="13" hasCustomPrompt="1"/>
          </p:nvPr>
        </p:nvSpPr>
        <p:spPr>
          <a:xfrm>
            <a:off x="3047206" y="0"/>
            <a:ext cx="3048265" cy="219950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55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6096529" y="0"/>
            <a:ext cx="3048265" cy="219950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56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9143735" y="0"/>
            <a:ext cx="3048265" cy="219950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57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2189604"/>
            <a:ext cx="3048265" cy="219950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58" name="図プレースホルダー 5"/>
          <p:cNvSpPr>
            <a:spLocks noGrp="1"/>
          </p:cNvSpPr>
          <p:nvPr>
            <p:ph type="pic" sz="quarter" idx="17" hasCustomPrompt="1"/>
          </p:nvPr>
        </p:nvSpPr>
        <p:spPr>
          <a:xfrm>
            <a:off x="3047206" y="2189604"/>
            <a:ext cx="3048265" cy="219950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59" name="図プレースホルダー 5"/>
          <p:cNvSpPr>
            <a:spLocks noGrp="1"/>
          </p:cNvSpPr>
          <p:nvPr>
            <p:ph type="pic" sz="quarter" idx="18" hasCustomPrompt="1"/>
          </p:nvPr>
        </p:nvSpPr>
        <p:spPr>
          <a:xfrm>
            <a:off x="6096529" y="2189604"/>
            <a:ext cx="3048265" cy="219950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60" name="図プレースホルダー 5"/>
          <p:cNvSpPr>
            <a:spLocks noGrp="1"/>
          </p:cNvSpPr>
          <p:nvPr>
            <p:ph type="pic" sz="quarter" idx="19" hasCustomPrompt="1"/>
          </p:nvPr>
        </p:nvSpPr>
        <p:spPr>
          <a:xfrm>
            <a:off x="9143735" y="2189604"/>
            <a:ext cx="3048265" cy="219950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61" name="テキスト プレースホルダー 17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809578"/>
            <a:ext cx="3048265" cy="387522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049162" name="テキスト プレースホルダー 17"/>
          <p:cNvSpPr>
            <a:spLocks noGrp="1"/>
          </p:cNvSpPr>
          <p:nvPr>
            <p:ph type="body" sz="quarter" idx="21" hasCustomPrompt="1"/>
          </p:nvPr>
        </p:nvSpPr>
        <p:spPr>
          <a:xfrm>
            <a:off x="3047206" y="1809578"/>
            <a:ext cx="3048265" cy="387522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049163" name="テキスト プレースホルダー 17"/>
          <p:cNvSpPr>
            <a:spLocks noGrp="1"/>
          </p:cNvSpPr>
          <p:nvPr>
            <p:ph type="body" sz="quarter" idx="22" hasCustomPrompt="1"/>
          </p:nvPr>
        </p:nvSpPr>
        <p:spPr>
          <a:xfrm>
            <a:off x="6095471" y="1809578"/>
            <a:ext cx="3048265" cy="387522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049164" name="テキスト プレースホルダー 17"/>
          <p:cNvSpPr>
            <a:spLocks noGrp="1"/>
          </p:cNvSpPr>
          <p:nvPr>
            <p:ph type="body" sz="quarter" idx="23" hasCustomPrompt="1"/>
          </p:nvPr>
        </p:nvSpPr>
        <p:spPr>
          <a:xfrm>
            <a:off x="9142677" y="1809578"/>
            <a:ext cx="3048265" cy="387522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049165" name="テキスト プレースホルダー 17"/>
          <p:cNvSpPr>
            <a:spLocks noGrp="1"/>
          </p:cNvSpPr>
          <p:nvPr>
            <p:ph type="body" sz="quarter" idx="24" hasCustomPrompt="1"/>
          </p:nvPr>
        </p:nvSpPr>
        <p:spPr>
          <a:xfrm>
            <a:off x="1058" y="3999182"/>
            <a:ext cx="3048265" cy="387522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049166" name="テキスト プレースホルダー 17"/>
          <p:cNvSpPr>
            <a:spLocks noGrp="1"/>
          </p:cNvSpPr>
          <p:nvPr>
            <p:ph type="body" sz="quarter" idx="25" hasCustomPrompt="1"/>
          </p:nvPr>
        </p:nvSpPr>
        <p:spPr>
          <a:xfrm>
            <a:off x="3048264" y="3999182"/>
            <a:ext cx="3048265" cy="387522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049167" name="テキスト プレースホルダー 17"/>
          <p:cNvSpPr>
            <a:spLocks noGrp="1"/>
          </p:cNvSpPr>
          <p:nvPr>
            <p:ph type="body" sz="quarter" idx="26" hasCustomPrompt="1"/>
          </p:nvPr>
        </p:nvSpPr>
        <p:spPr>
          <a:xfrm>
            <a:off x="6096529" y="3999182"/>
            <a:ext cx="3048265" cy="387522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049168" name="テキスト プレースホルダー 17"/>
          <p:cNvSpPr>
            <a:spLocks noGrp="1"/>
          </p:cNvSpPr>
          <p:nvPr>
            <p:ph type="body" sz="quarter" idx="27" hasCustomPrompt="1"/>
          </p:nvPr>
        </p:nvSpPr>
        <p:spPr>
          <a:xfrm>
            <a:off x="9143735" y="3999182"/>
            <a:ext cx="3048265" cy="387522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049169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894930" y="4413260"/>
            <a:ext cx="8409158" cy="81617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5" name="直線コネクタ 26"/>
          <p:cNvCxnSpPr>
            <a:cxnSpLocks/>
          </p:cNvCxnSpPr>
          <p:nvPr userDrawn="1"/>
        </p:nvCxnSpPr>
        <p:spPr>
          <a:xfrm flipH="1" flipV="1">
            <a:off x="2222164" y="5235430"/>
            <a:ext cx="7747672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170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5317061"/>
            <a:ext cx="9402435" cy="102607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060900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49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9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5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049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49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49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9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5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49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49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049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49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250"/>
                            </p:stCondLst>
                            <p:childTnLst>
                              <p:par>
                                <p:cTn id="40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049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49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500"/>
                            </p:stCondLst>
                            <p:childTnLst>
                              <p:par>
                                <p:cTn id="47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049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49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750"/>
                            </p:stCondLst>
                            <p:childTnLst>
                              <p:par>
                                <p:cTn id="54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1049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49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0"/>
                            </p:stCondLst>
                            <p:childTnLst>
                              <p:par>
                                <p:cTn id="61" presetID="2" presetClass="entr" presetSubtype="2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49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049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6" presetClass="entr" presetSubtype="3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3145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1050"/>
                            </p:stCondLst>
                            <p:childTnLst>
                              <p:par>
                                <p:cTn id="6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49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49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151" grpId="0"/>
      <p:bldP spid="1049154" grpId="0"/>
      <p:bldP spid="1049155" grpId="0"/>
      <p:bldP spid="1049156" grpId="0"/>
      <p:bldP spid="1049157" grpId="0"/>
      <p:bldP spid="1049158" grpId="0"/>
      <p:bldP spid="1049159" grpId="0"/>
      <p:bldP spid="1049160" grpId="0"/>
      <p:bldP spid="1049161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2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3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4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5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6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7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8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9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70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71" name="フリーフォーム 75"/>
          <p:cNvSpPr/>
          <p:nvPr userDrawn="1"/>
        </p:nvSpPr>
        <p:spPr>
          <a:xfrm>
            <a:off x="0" y="1752600"/>
            <a:ext cx="12235395" cy="1972733"/>
          </a:xfrm>
          <a:custGeom>
            <a:avLst/>
            <a:gdLst>
              <a:gd name="connsiteX0" fmla="*/ 0 w 18351500"/>
              <a:gd name="connsiteY0" fmla="*/ 2959100 h 2959100"/>
              <a:gd name="connsiteX1" fmla="*/ 3606800 w 18351500"/>
              <a:gd name="connsiteY1" fmla="*/ 2959100 h 2959100"/>
              <a:gd name="connsiteX2" fmla="*/ 3606800 w 18351500"/>
              <a:gd name="connsiteY2" fmla="*/ 0 h 2959100"/>
              <a:gd name="connsiteX3" fmla="*/ 7289800 w 18351500"/>
              <a:gd name="connsiteY3" fmla="*/ 0 h 2959100"/>
              <a:gd name="connsiteX4" fmla="*/ 7289800 w 18351500"/>
              <a:gd name="connsiteY4" fmla="*/ 2159000 h 2959100"/>
              <a:gd name="connsiteX5" fmla="*/ 10998200 w 18351500"/>
              <a:gd name="connsiteY5" fmla="*/ 2159000 h 2959100"/>
              <a:gd name="connsiteX6" fmla="*/ 10998200 w 18351500"/>
              <a:gd name="connsiteY6" fmla="*/ 850900 h 2959100"/>
              <a:gd name="connsiteX7" fmla="*/ 14668500 w 18351500"/>
              <a:gd name="connsiteY7" fmla="*/ 850900 h 2959100"/>
              <a:gd name="connsiteX8" fmla="*/ 14668500 w 18351500"/>
              <a:gd name="connsiteY8" fmla="*/ 2806700 h 2959100"/>
              <a:gd name="connsiteX9" fmla="*/ 18351500 w 18351500"/>
              <a:gd name="connsiteY9" fmla="*/ 2806700 h 295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351500" h="2959100">
                <a:moveTo>
                  <a:pt x="0" y="2959100"/>
                </a:moveTo>
                <a:lnTo>
                  <a:pt x="3606800" y="2959100"/>
                </a:lnTo>
                <a:lnTo>
                  <a:pt x="3606800" y="0"/>
                </a:lnTo>
                <a:lnTo>
                  <a:pt x="7289800" y="0"/>
                </a:lnTo>
                <a:lnTo>
                  <a:pt x="7289800" y="2159000"/>
                </a:lnTo>
                <a:lnTo>
                  <a:pt x="10998200" y="2159000"/>
                </a:lnTo>
                <a:lnTo>
                  <a:pt x="10998200" y="850900"/>
                </a:lnTo>
                <a:lnTo>
                  <a:pt x="14668500" y="850900"/>
                </a:lnTo>
                <a:lnTo>
                  <a:pt x="14668500" y="2806700"/>
                </a:lnTo>
                <a:lnTo>
                  <a:pt x="18351500" y="2806700"/>
                </a:lnTo>
              </a:path>
            </a:pathLst>
          </a:custGeom>
          <a:noFill/>
          <a:ln w="76200" cmpd="sng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grpSp>
        <p:nvGrpSpPr>
          <p:cNvPr id="220" name="グループ化 31"/>
          <p:cNvGrpSpPr/>
          <p:nvPr userDrawn="1"/>
        </p:nvGrpSpPr>
        <p:grpSpPr>
          <a:xfrm>
            <a:off x="583375" y="3971043"/>
            <a:ext cx="2280451" cy="1145300"/>
            <a:chOff x="187211" y="5765810"/>
            <a:chExt cx="3420380" cy="1717950"/>
          </a:xfrm>
        </p:grpSpPr>
        <p:sp>
          <p:nvSpPr>
            <p:cNvPr id="1049172" name="正方形/長方形 29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173" name="二等辺三角形 30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174" name="円/楕円 66"/>
          <p:cNvSpPr/>
          <p:nvPr userDrawn="1"/>
        </p:nvSpPr>
        <p:spPr>
          <a:xfrm>
            <a:off x="197276" y="3828022"/>
            <a:ext cx="618648" cy="618594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175" name="図プレースホルダー 33"/>
          <p:cNvSpPr>
            <a:spLocks noGrp="1"/>
          </p:cNvSpPr>
          <p:nvPr>
            <p:ph type="pic" sz="quarter" idx="25" hasCustomPrompt="1"/>
          </p:nvPr>
        </p:nvSpPr>
        <p:spPr>
          <a:xfrm>
            <a:off x="346111" y="3987977"/>
            <a:ext cx="297553" cy="297527"/>
          </a:xfrm>
        </p:spPr>
        <p:txBody>
          <a:bodyPr>
            <a:normAutofit/>
          </a:bodyPr>
          <a:lstStyle>
            <a:lvl1pPr>
              <a:defRPr sz="6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176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177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17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28943" y="3025316"/>
            <a:ext cx="2359229" cy="660074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79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815923" y="4186122"/>
            <a:ext cx="1897873" cy="92027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80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2500670" y="1795180"/>
            <a:ext cx="2359229" cy="660074"/>
          </a:xfrm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81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7380398" y="2362655"/>
            <a:ext cx="2359229" cy="660074"/>
          </a:xfrm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82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4939113" y="2487708"/>
            <a:ext cx="2359229" cy="660074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83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9810879" y="2935306"/>
            <a:ext cx="2359229" cy="660074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21" name="グループ化 34"/>
          <p:cNvGrpSpPr/>
          <p:nvPr userDrawn="1"/>
        </p:nvGrpSpPr>
        <p:grpSpPr>
          <a:xfrm rot="10800000">
            <a:off x="2506878" y="505037"/>
            <a:ext cx="2280451" cy="1145300"/>
            <a:chOff x="187211" y="5765810"/>
            <a:chExt cx="3420380" cy="1717950"/>
          </a:xfrm>
        </p:grpSpPr>
        <p:sp>
          <p:nvSpPr>
            <p:cNvPr id="1049184" name="正方形/長方形 35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185" name="二等辺三角形 36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18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2798363" y="540095"/>
            <a:ext cx="1838937" cy="92027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22" name="グループ化 39"/>
          <p:cNvGrpSpPr/>
          <p:nvPr userDrawn="1"/>
        </p:nvGrpSpPr>
        <p:grpSpPr>
          <a:xfrm rot="10800000">
            <a:off x="7386255" y="1075100"/>
            <a:ext cx="2280451" cy="1145300"/>
            <a:chOff x="187211" y="5765810"/>
            <a:chExt cx="3420380" cy="1717950"/>
          </a:xfrm>
        </p:grpSpPr>
        <p:sp>
          <p:nvSpPr>
            <p:cNvPr id="1049187" name="正方形/長方形 40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188" name="二等辺三角形 41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189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695579" y="1110158"/>
            <a:ext cx="1821098" cy="92027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23" name="グループ化 44"/>
          <p:cNvGrpSpPr/>
          <p:nvPr userDrawn="1"/>
        </p:nvGrpSpPr>
        <p:grpSpPr>
          <a:xfrm>
            <a:off x="4955245" y="3467030"/>
            <a:ext cx="2280451" cy="1145300"/>
            <a:chOff x="187211" y="5765810"/>
            <a:chExt cx="3420380" cy="1717950"/>
          </a:xfrm>
        </p:grpSpPr>
        <p:sp>
          <p:nvSpPr>
            <p:cNvPr id="1049190" name="正方形/長方形 45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191" name="二等辺三角形 46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19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5269822" y="3682109"/>
            <a:ext cx="1815846" cy="92027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24" name="グループ化 58"/>
          <p:cNvGrpSpPr/>
          <p:nvPr userDrawn="1"/>
        </p:nvGrpSpPr>
        <p:grpSpPr>
          <a:xfrm>
            <a:off x="9786730" y="3887280"/>
            <a:ext cx="2280451" cy="1145300"/>
            <a:chOff x="187211" y="5765810"/>
            <a:chExt cx="3420380" cy="1717950"/>
          </a:xfrm>
        </p:grpSpPr>
        <p:sp>
          <p:nvSpPr>
            <p:cNvPr id="1049193" name="正方形/長方形 59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194" name="二等辺三角形 60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195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0096054" y="4068492"/>
            <a:ext cx="1821098" cy="92027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06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96" name="直角三角形 63"/>
          <p:cNvSpPr/>
          <p:nvPr userDrawn="1"/>
        </p:nvSpPr>
        <p:spPr>
          <a:xfrm rot="8100000">
            <a:off x="2272393" y="2691198"/>
            <a:ext cx="270053" cy="270030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197" name="直角三角形 64"/>
          <p:cNvSpPr/>
          <p:nvPr userDrawn="1"/>
        </p:nvSpPr>
        <p:spPr>
          <a:xfrm rot="18900000">
            <a:off x="9651703" y="2733645"/>
            <a:ext cx="270053" cy="270030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198" name="円/楕円 67"/>
          <p:cNvSpPr/>
          <p:nvPr userDrawn="1"/>
        </p:nvSpPr>
        <p:spPr>
          <a:xfrm>
            <a:off x="2197427" y="195739"/>
            <a:ext cx="618648" cy="618594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199" name="図プレースホルダー 33"/>
          <p:cNvSpPr>
            <a:spLocks noGrp="1"/>
          </p:cNvSpPr>
          <p:nvPr>
            <p:ph type="pic" sz="quarter" idx="34" hasCustomPrompt="1"/>
          </p:nvPr>
        </p:nvSpPr>
        <p:spPr>
          <a:xfrm>
            <a:off x="2346262" y="355694"/>
            <a:ext cx="297553" cy="297527"/>
          </a:xfrm>
        </p:spPr>
        <p:txBody>
          <a:bodyPr>
            <a:normAutofit/>
          </a:bodyPr>
          <a:lstStyle>
            <a:lvl1pPr>
              <a:defRPr sz="6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200" name="円/楕円 69"/>
          <p:cNvSpPr/>
          <p:nvPr userDrawn="1"/>
        </p:nvSpPr>
        <p:spPr>
          <a:xfrm>
            <a:off x="4645921" y="3292804"/>
            <a:ext cx="618648" cy="618594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01" name="図プレースホルダー 33"/>
          <p:cNvSpPr>
            <a:spLocks noGrp="1"/>
          </p:cNvSpPr>
          <p:nvPr>
            <p:ph type="pic" sz="quarter" idx="35" hasCustomPrompt="1"/>
          </p:nvPr>
        </p:nvSpPr>
        <p:spPr>
          <a:xfrm>
            <a:off x="4794756" y="3452759"/>
            <a:ext cx="297553" cy="297527"/>
          </a:xfrm>
        </p:spPr>
        <p:txBody>
          <a:bodyPr>
            <a:normAutofit/>
          </a:bodyPr>
          <a:lstStyle>
            <a:lvl1pPr>
              <a:defRPr sz="6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202" name="円/楕円 71"/>
          <p:cNvSpPr/>
          <p:nvPr userDrawn="1"/>
        </p:nvSpPr>
        <p:spPr>
          <a:xfrm>
            <a:off x="7076932" y="763137"/>
            <a:ext cx="618648" cy="618594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03" name="図プレースホルダー 33"/>
          <p:cNvSpPr>
            <a:spLocks noGrp="1"/>
          </p:cNvSpPr>
          <p:nvPr>
            <p:ph type="pic" sz="quarter" idx="36" hasCustomPrompt="1"/>
          </p:nvPr>
        </p:nvSpPr>
        <p:spPr>
          <a:xfrm>
            <a:off x="7225767" y="923092"/>
            <a:ext cx="297553" cy="297527"/>
          </a:xfrm>
        </p:spPr>
        <p:txBody>
          <a:bodyPr>
            <a:normAutofit/>
          </a:bodyPr>
          <a:lstStyle>
            <a:lvl1pPr>
              <a:defRPr sz="6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204" name="円/楕円 73"/>
          <p:cNvSpPr/>
          <p:nvPr userDrawn="1"/>
        </p:nvSpPr>
        <p:spPr>
          <a:xfrm>
            <a:off x="9477407" y="3730507"/>
            <a:ext cx="618648" cy="618594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05" name="図プレースホルダー 33"/>
          <p:cNvSpPr>
            <a:spLocks noGrp="1"/>
          </p:cNvSpPr>
          <p:nvPr>
            <p:ph type="pic" sz="quarter" idx="37" hasCustomPrompt="1"/>
          </p:nvPr>
        </p:nvSpPr>
        <p:spPr>
          <a:xfrm>
            <a:off x="9626242" y="3890462"/>
            <a:ext cx="297553" cy="297527"/>
          </a:xfrm>
        </p:spPr>
        <p:txBody>
          <a:bodyPr>
            <a:normAutofit/>
          </a:bodyPr>
          <a:lstStyle>
            <a:lvl1pPr>
              <a:defRPr sz="6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206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3281348" y="4718066"/>
            <a:ext cx="5599871" cy="81617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6" name="直線コネクタ 77"/>
          <p:cNvCxnSpPr>
            <a:cxnSpLocks/>
          </p:cNvCxnSpPr>
          <p:nvPr userDrawn="1"/>
        </p:nvCxnSpPr>
        <p:spPr>
          <a:xfrm flipH="1" flipV="1">
            <a:off x="2222164" y="5556706"/>
            <a:ext cx="7747672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207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222164" y="5621867"/>
            <a:ext cx="7755523" cy="72813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959649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049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9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9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9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9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49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49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49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49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9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49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49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7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49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49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250"/>
                            </p:stCondLst>
                            <p:childTnLst>
                              <p:par>
                                <p:cTn id="5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9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49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750"/>
                            </p:stCondLst>
                            <p:childTnLst>
                              <p:par>
                                <p:cTn id="6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49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49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25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049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49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750"/>
                            </p:stCondLst>
                            <p:childTnLst>
                              <p:par>
                                <p:cTn id="7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49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049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250"/>
                            </p:stCondLst>
                            <p:childTnLst>
                              <p:par>
                                <p:cTn id="8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049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49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75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049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049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25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049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750"/>
                            </p:stCondLst>
                            <p:childTnLst>
                              <p:par>
                                <p:cTn id="10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049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049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250"/>
                            </p:stCondLst>
                            <p:childTnLst>
                              <p:par>
                                <p:cTn id="106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049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049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875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049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049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9250"/>
                            </p:stCondLst>
                            <p:childTnLst>
                              <p:par>
                                <p:cTn id="1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49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49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9800"/>
                            </p:stCondLst>
                            <p:childTnLst>
                              <p:par>
                                <p:cTn id="12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9" dur="500"/>
                                        <p:tgtEl>
                                          <p:spTgt spid="3145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300"/>
                            </p:stCondLst>
                            <p:childTnLst>
                              <p:par>
                                <p:cTn id="13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049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1049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171" grpId="0" animBg="1"/>
      <p:bldP spid="1049174" grpId="0" animBg="1"/>
      <p:bldP spid="1049175" grpId="0"/>
      <p:bldP spid="1049178" grpId="0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79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80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81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8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8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82" grpId="0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83" grpId="0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86" grpId="0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89" grpId="0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8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8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92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9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9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95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96" grpId="0" animBg="1"/>
      <p:bldP spid="1049197" grpId="0" animBg="1"/>
      <p:bldP spid="1049198" grpId="0" animBg="1"/>
      <p:bldP spid="1049199" grpId="0"/>
      <p:bldP spid="1049200" grpId="0" animBg="1"/>
      <p:bldP spid="1049201" grpId="0"/>
      <p:bldP spid="1049202" grpId="0" animBg="1"/>
      <p:bldP spid="1049203" grpId="0"/>
      <p:bldP spid="1049204" grpId="0" animBg="1"/>
      <p:bldP spid="1049205" grpId="0"/>
      <p:bldP spid="1049206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07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0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0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72" name="直線コネクタ 35"/>
          <p:cNvCxnSpPr>
            <a:cxnSpLocks/>
          </p:cNvCxnSpPr>
          <p:nvPr userDrawn="1"/>
        </p:nvCxnSpPr>
        <p:spPr>
          <a:xfrm flipH="1">
            <a:off x="-529" y="2719394"/>
            <a:ext cx="12192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401" name="六角形 13"/>
          <p:cNvSpPr/>
          <p:nvPr userDrawn="1"/>
        </p:nvSpPr>
        <p:spPr>
          <a:xfrm rot="5400000">
            <a:off x="1334288" y="1646518"/>
            <a:ext cx="4270708" cy="3681964"/>
          </a:xfrm>
          <a:prstGeom prst="hexagon">
            <a:avLst>
              <a:gd name="adj" fmla="val 28637"/>
              <a:gd name="vf" fmla="val 1154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02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403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404" name="涙形 4"/>
          <p:cNvSpPr/>
          <p:nvPr userDrawn="1"/>
        </p:nvSpPr>
        <p:spPr>
          <a:xfrm rot="8100000">
            <a:off x="2551057" y="535524"/>
            <a:ext cx="1809334" cy="1809177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05" name="涙形 5"/>
          <p:cNvSpPr/>
          <p:nvPr userDrawn="1"/>
        </p:nvSpPr>
        <p:spPr>
          <a:xfrm rot="4500000">
            <a:off x="859453" y="1488983"/>
            <a:ext cx="1809177" cy="1809334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06" name="涙形 6"/>
          <p:cNvSpPr/>
          <p:nvPr userDrawn="1"/>
        </p:nvSpPr>
        <p:spPr>
          <a:xfrm rot="900000">
            <a:off x="859374" y="3410630"/>
            <a:ext cx="1809334" cy="1809177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07" name="涙形 7"/>
          <p:cNvSpPr/>
          <p:nvPr userDrawn="1"/>
        </p:nvSpPr>
        <p:spPr>
          <a:xfrm rot="18900000">
            <a:off x="2564976" y="4350127"/>
            <a:ext cx="1809334" cy="1809177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08" name="涙形 8"/>
          <p:cNvSpPr/>
          <p:nvPr userDrawn="1"/>
        </p:nvSpPr>
        <p:spPr>
          <a:xfrm rot="15300000">
            <a:off x="4256737" y="3396511"/>
            <a:ext cx="1809177" cy="1809334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09" name="涙形 9"/>
          <p:cNvSpPr/>
          <p:nvPr userDrawn="1"/>
        </p:nvSpPr>
        <p:spPr>
          <a:xfrm rot="11700000">
            <a:off x="4256659" y="1475021"/>
            <a:ext cx="1809334" cy="1809177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410" name="テキスト プレースホルダー 11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2615310" y="1088741"/>
            <a:ext cx="1650327" cy="39004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11" name="図プレースホルダー 7"/>
          <p:cNvSpPr>
            <a:spLocks noGrp="1"/>
          </p:cNvSpPr>
          <p:nvPr userDrawn="1">
            <p:ph type="pic" sz="quarter" idx="18" hasCustomPrompt="1"/>
          </p:nvPr>
        </p:nvSpPr>
        <p:spPr>
          <a:xfrm>
            <a:off x="3201545" y="624808"/>
            <a:ext cx="523985" cy="523939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412" name="テキスト プレースホルダー 11"/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2699282" y="1388773"/>
            <a:ext cx="1494251" cy="690077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93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13" name="テキスト プレースホルダー 11"/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4313098" y="2062730"/>
            <a:ext cx="1650327" cy="39004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14" name="図プレースホルダー 7"/>
          <p:cNvSpPr>
            <a:spLocks noGrp="1"/>
          </p:cNvSpPr>
          <p:nvPr userDrawn="1">
            <p:ph type="pic" sz="quarter" idx="31" hasCustomPrompt="1"/>
          </p:nvPr>
        </p:nvSpPr>
        <p:spPr>
          <a:xfrm>
            <a:off x="4899333" y="1598797"/>
            <a:ext cx="523985" cy="523939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415" name="テキスト プレースホルダー 11"/>
          <p:cNvSpPr>
            <a:spLocks noGrp="1"/>
          </p:cNvSpPr>
          <p:nvPr userDrawn="1">
            <p:ph type="body" sz="quarter" idx="32" hasCustomPrompt="1"/>
          </p:nvPr>
        </p:nvSpPr>
        <p:spPr>
          <a:xfrm>
            <a:off x="4397070" y="2362763"/>
            <a:ext cx="1494251" cy="690077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93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16" name="テキスト プレースホルダー 11"/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15813" y="2032727"/>
            <a:ext cx="1650327" cy="39004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17" name="図プレースホルダー 7"/>
          <p:cNvSpPr>
            <a:spLocks noGrp="1"/>
          </p:cNvSpPr>
          <p:nvPr userDrawn="1">
            <p:ph type="pic" sz="quarter" idx="34" hasCustomPrompt="1"/>
          </p:nvPr>
        </p:nvSpPr>
        <p:spPr>
          <a:xfrm>
            <a:off x="1502048" y="1568794"/>
            <a:ext cx="523985" cy="523939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418" name="テキスト プレースホルダー 11"/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999785" y="2332760"/>
            <a:ext cx="1494251" cy="690077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93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19" name="テキスト プレースホルダー 11"/>
          <p:cNvSpPr>
            <a:spLocks noGrp="1"/>
          </p:cNvSpPr>
          <p:nvPr userDrawn="1">
            <p:ph type="body" sz="quarter" idx="36" hasCustomPrompt="1"/>
          </p:nvPr>
        </p:nvSpPr>
        <p:spPr>
          <a:xfrm>
            <a:off x="915813" y="3951433"/>
            <a:ext cx="1650327" cy="39004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20" name="図プレースホルダー 7"/>
          <p:cNvSpPr>
            <a:spLocks noGrp="1"/>
          </p:cNvSpPr>
          <p:nvPr userDrawn="1">
            <p:ph type="pic" sz="quarter" idx="37" hasCustomPrompt="1"/>
          </p:nvPr>
        </p:nvSpPr>
        <p:spPr>
          <a:xfrm>
            <a:off x="1502048" y="3487500"/>
            <a:ext cx="523985" cy="523939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421" name="テキスト プレースホルダー 11"/>
          <p:cNvSpPr>
            <a:spLocks noGrp="1"/>
          </p:cNvSpPr>
          <p:nvPr userDrawn="1">
            <p:ph type="body" sz="quarter" idx="38" hasCustomPrompt="1"/>
          </p:nvPr>
        </p:nvSpPr>
        <p:spPr>
          <a:xfrm>
            <a:off x="999785" y="4251466"/>
            <a:ext cx="1494251" cy="690077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93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22" name="テキスト プレースホルダー 11"/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4313098" y="3939057"/>
            <a:ext cx="1650327" cy="39004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23" name="図プレースホルダー 7"/>
          <p:cNvSpPr>
            <a:spLocks noGrp="1"/>
          </p:cNvSpPr>
          <p:nvPr userDrawn="1">
            <p:ph type="pic" sz="quarter" idx="40" hasCustomPrompt="1"/>
          </p:nvPr>
        </p:nvSpPr>
        <p:spPr>
          <a:xfrm>
            <a:off x="4899333" y="3475125"/>
            <a:ext cx="523985" cy="523939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424" name="テキスト プレースホルダー 11"/>
          <p:cNvSpPr>
            <a:spLocks noGrp="1"/>
          </p:cNvSpPr>
          <p:nvPr userDrawn="1">
            <p:ph type="body" sz="quarter" idx="41" hasCustomPrompt="1"/>
          </p:nvPr>
        </p:nvSpPr>
        <p:spPr>
          <a:xfrm>
            <a:off x="4397070" y="4239090"/>
            <a:ext cx="1494251" cy="690077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93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25" name="テキスト プレースホルダー 11"/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2615310" y="4883043"/>
            <a:ext cx="1650327" cy="39004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26" name="図プレースホルダー 7"/>
          <p:cNvSpPr>
            <a:spLocks noGrp="1"/>
          </p:cNvSpPr>
          <p:nvPr userDrawn="1">
            <p:ph type="pic" sz="quarter" idx="43" hasCustomPrompt="1"/>
          </p:nvPr>
        </p:nvSpPr>
        <p:spPr>
          <a:xfrm>
            <a:off x="3201545" y="4389107"/>
            <a:ext cx="523985" cy="523939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427" name="テキスト プレースホルダー 11"/>
          <p:cNvSpPr>
            <a:spLocks noGrp="1"/>
          </p:cNvSpPr>
          <p:nvPr userDrawn="1">
            <p:ph type="body" sz="quarter" idx="44" hasCustomPrompt="1"/>
          </p:nvPr>
        </p:nvSpPr>
        <p:spPr>
          <a:xfrm>
            <a:off x="2699282" y="5153073"/>
            <a:ext cx="1494251" cy="690077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93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28" name="テキスト プレースホルダー 1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366052" y="811523"/>
            <a:ext cx="5277068" cy="1860207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29" name="ホームベース 40"/>
          <p:cNvSpPr/>
          <p:nvPr userDrawn="1"/>
        </p:nvSpPr>
        <p:spPr>
          <a:xfrm>
            <a:off x="6411094" y="2937725"/>
            <a:ext cx="319824" cy="239649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430" name="テキスト プレースホルダー 11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730919" y="3186100"/>
            <a:ext cx="4886173" cy="108472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31" name="テキスト プレースホルダー 11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6730919" y="2799814"/>
            <a:ext cx="4886173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32" name="ホームベース 43"/>
          <p:cNvSpPr/>
          <p:nvPr userDrawn="1"/>
        </p:nvSpPr>
        <p:spPr>
          <a:xfrm>
            <a:off x="6411094" y="4549834"/>
            <a:ext cx="319824" cy="239649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049433" name="テキスト プレースホルダー 11"/>
          <p:cNvSpPr>
            <a:spLocks noGrp="1"/>
          </p:cNvSpPr>
          <p:nvPr userDrawn="1">
            <p:ph type="body" sz="quarter" idx="45" hasCustomPrompt="1"/>
          </p:nvPr>
        </p:nvSpPr>
        <p:spPr>
          <a:xfrm>
            <a:off x="6730919" y="4805396"/>
            <a:ext cx="4886173" cy="108472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434" name="テキスト プレースホルダー 11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730919" y="4411923"/>
            <a:ext cx="4886173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8328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9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49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49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49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9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49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49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49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49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49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49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49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49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49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49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49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49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49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49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49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49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49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49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49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500"/>
                            </p:stCondLst>
                            <p:childTnLst>
                              <p:par>
                                <p:cTn id="8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3145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000"/>
                            </p:stCondLst>
                            <p:childTnLst>
                              <p:par>
                                <p:cTn id="9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049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049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500"/>
                            </p:stCondLst>
                            <p:childTnLst>
                              <p:par>
                                <p:cTn id="96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049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049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049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049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049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049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250"/>
                            </p:stCondLst>
                            <p:childTnLst>
                              <p:par>
                                <p:cTn id="109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049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049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049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49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049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049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401" grpId="0" animBg="1"/>
      <p:bldP spid="1049404" grpId="0" animBg="1"/>
      <p:bldP spid="1049405" grpId="0" animBg="1"/>
      <p:bldP spid="1049406" grpId="0" animBg="1"/>
      <p:bldP spid="1049407" grpId="0" animBg="1"/>
      <p:bldP spid="1049408" grpId="0" animBg="1"/>
      <p:bldP spid="1049409" grpId="0" animBg="1"/>
      <p:bldP spid="10494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1" grpId="0"/>
      <p:bldP spid="1049412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4" grpId="0"/>
      <p:bldP spid="104941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6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7" grpId="0"/>
      <p:bldP spid="1049418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0" grpId="0"/>
      <p:bldP spid="1049421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2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3" grpId="0"/>
      <p:bldP spid="1049424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6" grpId="0"/>
      <p:bldP spid="1049427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4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8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29" grpId="0" animBg="1"/>
      <p:bldP spid="1049430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31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32" grpId="0" animBg="1"/>
      <p:bldP spid="1049433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34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4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4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57" name="正方形/長方形 4"/>
          <p:cNvSpPr/>
          <p:nvPr userDrawn="1"/>
        </p:nvSpPr>
        <p:spPr>
          <a:xfrm>
            <a:off x="0" y="0"/>
            <a:ext cx="12192000" cy="438910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58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059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060" name="テキスト プレースホルダー 7"/>
          <p:cNvSpPr>
            <a:spLocks noGrp="1"/>
          </p:cNvSpPr>
          <p:nvPr>
            <p:ph type="body" sz="quarter" idx="15" hasCustomPrompt="1"/>
          </p:nvPr>
        </p:nvSpPr>
        <p:spPr>
          <a:xfrm>
            <a:off x="274848" y="805403"/>
            <a:ext cx="4147751" cy="3355935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061" name="図プレースホルダー 8"/>
          <p:cNvSpPr>
            <a:spLocks noGrp="1"/>
          </p:cNvSpPr>
          <p:nvPr>
            <p:ph type="pic" sz="quarter" idx="16" hasCustomPrompt="1"/>
          </p:nvPr>
        </p:nvSpPr>
        <p:spPr>
          <a:xfrm>
            <a:off x="444726" y="955419"/>
            <a:ext cx="3822564" cy="210023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062" name="テキスト プレースホルダー 7"/>
          <p:cNvSpPr>
            <a:spLocks noGrp="1"/>
          </p:cNvSpPr>
          <p:nvPr>
            <p:ph type="body" sz="quarter" idx="17" hasCustomPrompt="1"/>
          </p:nvPr>
        </p:nvSpPr>
        <p:spPr>
          <a:xfrm>
            <a:off x="7726478" y="800965"/>
            <a:ext cx="4147751" cy="3355935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063" name="図プレースホルダー 8"/>
          <p:cNvSpPr>
            <a:spLocks noGrp="1"/>
          </p:cNvSpPr>
          <p:nvPr>
            <p:ph type="pic" sz="quarter" idx="18" hasCustomPrompt="1"/>
          </p:nvPr>
        </p:nvSpPr>
        <p:spPr>
          <a:xfrm>
            <a:off x="7896356" y="950981"/>
            <a:ext cx="3822564" cy="210023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064" name="テキスト プレースホルダー 7"/>
          <p:cNvSpPr>
            <a:spLocks noGrp="1"/>
          </p:cNvSpPr>
          <p:nvPr>
            <p:ph type="body" sz="quarter" idx="14" hasCustomPrompt="1"/>
          </p:nvPr>
        </p:nvSpPr>
        <p:spPr>
          <a:xfrm>
            <a:off x="3697687" y="638691"/>
            <a:ext cx="4798788" cy="3882687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065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3876789" y="800964"/>
            <a:ext cx="4440879" cy="2430270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066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894930" y="4413260"/>
            <a:ext cx="8409158" cy="81617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48" name="直線コネクタ 13"/>
          <p:cNvCxnSpPr>
            <a:cxnSpLocks/>
          </p:cNvCxnSpPr>
          <p:nvPr userDrawn="1"/>
        </p:nvCxnSpPr>
        <p:spPr>
          <a:xfrm flipH="1" flipV="1">
            <a:off x="2222164" y="5235430"/>
            <a:ext cx="7747672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067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5317061"/>
            <a:ext cx="9402435" cy="102607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002552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49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049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049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49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049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49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9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9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50"/>
                            </p:stCondLst>
                            <p:childTnLst>
                              <p:par>
                                <p:cTn id="3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3145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50"/>
                            </p:stCondLst>
                            <p:childTnLst>
                              <p:par>
                                <p:cTn id="3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90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490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57" grpId="0" animBg="1"/>
      <p:bldP spid="1049060" grpId="0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0490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61" grpId="0"/>
      <p:bldP spid="1049062" grpId="0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0490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63" grpId="0"/>
      <p:bldP spid="1049064" grpId="0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0490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65" grpId="0"/>
      <p:bldP spid="1049066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67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 and 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0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691" name="正方形/長方形 31"/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92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84889" y="818710"/>
            <a:ext cx="11222221" cy="163949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1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9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484890" y="2270292"/>
            <a:ext cx="11222221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10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94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2135217" y="3759037"/>
            <a:ext cx="1020202" cy="102011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8695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085009" y="5225444"/>
            <a:ext cx="3150623" cy="105387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96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1085009" y="4839157"/>
            <a:ext cx="3150623" cy="515469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97" name="図プレースホルダー 7"/>
          <p:cNvSpPr>
            <a:spLocks noGrp="1"/>
          </p:cNvSpPr>
          <p:nvPr>
            <p:ph type="pic" sz="quarter" idx="23" hasCustomPrompt="1"/>
          </p:nvPr>
        </p:nvSpPr>
        <p:spPr>
          <a:xfrm>
            <a:off x="5585899" y="3759037"/>
            <a:ext cx="1020202" cy="102011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8698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4535691" y="5225444"/>
            <a:ext cx="3150623" cy="105387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699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4535691" y="4839157"/>
            <a:ext cx="3150623" cy="515469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00" name="図プレースホルダー 7"/>
          <p:cNvSpPr>
            <a:spLocks noGrp="1"/>
          </p:cNvSpPr>
          <p:nvPr>
            <p:ph type="pic" sz="quarter" idx="26" hasCustomPrompt="1"/>
          </p:nvPr>
        </p:nvSpPr>
        <p:spPr>
          <a:xfrm>
            <a:off x="9036582" y="3759037"/>
            <a:ext cx="1020202" cy="102011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8701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986374" y="5225444"/>
            <a:ext cx="3150623" cy="105387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02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986374" y="4839157"/>
            <a:ext cx="3150623" cy="515469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647706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48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9" decel="10000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50"/>
                            </p:stCondLst>
                            <p:childTnLst>
                              <p:par>
                                <p:cTn id="1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6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486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4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48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486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86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1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48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1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48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1" grpId="0" animBg="1"/>
      <p:bldP spid="1048692" grpId="0">
        <p:tmplLst>
          <p:tmpl>
            <p:tnLst>
              <p:par>
                <p:cTn presetID="2" presetClass="entr" presetSubtype="9" decel="100000" fill="hold" nodeType="afterEffect">
                  <p:stCondLst>
                    <p:cond delay="50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69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69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93" grpId="0"/>
      <p:bldP spid="1048694" grpId="0"/>
      <p:bldP spid="1048695" grpId="0"/>
      <p:bldP spid="1048696" grpId="0"/>
      <p:bldP spid="1048697" grpId="0"/>
      <p:bldP spid="1048698" grpId="0"/>
      <p:bldP spid="1048699" grpId="0"/>
      <p:bldP spid="1048700" grpId="0"/>
      <p:bldP spid="1048701" grpId="0"/>
      <p:bldP spid="1048702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11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112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113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4389107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14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2708860"/>
            <a:ext cx="12192000" cy="510117"/>
          </a:xfrm>
          <a:solidFill>
            <a:schemeClr val="accent1">
              <a:alpha val="69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115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3219301"/>
            <a:ext cx="12192000" cy="1169806"/>
          </a:xfrm>
          <a:solidFill>
            <a:schemeClr val="tx2">
              <a:alpha val="69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116" name="テキスト プレースホルダー 10"/>
          <p:cNvSpPr>
            <a:spLocks noGrp="1"/>
          </p:cNvSpPr>
          <p:nvPr>
            <p:ph type="body" sz="quarter" idx="13" hasCustomPrompt="1"/>
          </p:nvPr>
        </p:nvSpPr>
        <p:spPr>
          <a:xfrm>
            <a:off x="874535" y="548680"/>
            <a:ext cx="2460919" cy="3838010"/>
          </a:xfrm>
          <a:blipFill dpi="0" rotWithShape="1">
            <a:blip r:embed="rId2" cstate="print"/>
            <a:srcRect/>
            <a:stretch>
              <a:fillRect b="-27424"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117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3425471" y="2701764"/>
            <a:ext cx="8281639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18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3425471" y="3253573"/>
            <a:ext cx="8281639" cy="1105531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119" name="図プレースホルダー 21"/>
          <p:cNvSpPr>
            <a:spLocks noGrp="1"/>
          </p:cNvSpPr>
          <p:nvPr>
            <p:ph type="pic" sz="quarter" idx="40" hasCustomPrompt="1"/>
          </p:nvPr>
        </p:nvSpPr>
        <p:spPr>
          <a:xfrm>
            <a:off x="1055036" y="1178511"/>
            <a:ext cx="2099916" cy="3210983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120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894930" y="4413260"/>
            <a:ext cx="8409158" cy="81617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0" name="直線コネクタ 24"/>
          <p:cNvCxnSpPr>
            <a:cxnSpLocks/>
          </p:cNvCxnSpPr>
          <p:nvPr userDrawn="1"/>
        </p:nvCxnSpPr>
        <p:spPr>
          <a:xfrm flipH="1" flipV="1">
            <a:off x="2222164" y="5235430"/>
            <a:ext cx="7747672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121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5317061"/>
            <a:ext cx="9402435" cy="102607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869469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49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049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49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49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9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49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9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800"/>
                            </p:stCondLst>
                            <p:childTnLst>
                              <p:par>
                                <p:cTn id="3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6" dur="500"/>
                                        <p:tgtEl>
                                          <p:spTgt spid="3145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300"/>
                            </p:stCondLst>
                            <p:childTnLst>
                              <p:par>
                                <p:cTn id="3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9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9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113" grpId="0"/>
      <p:bldP spid="1049114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15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16" grpId="0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049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17" grpId="0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18" grpId="0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19" grpId="0"/>
      <p:bldP spid="1049120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21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30" name="正方形/長方形 2"/>
          <p:cNvSpPr/>
          <p:nvPr userDrawn="1"/>
        </p:nvSpPr>
        <p:spPr>
          <a:xfrm>
            <a:off x="11377765" y="6167924"/>
            <a:ext cx="270053" cy="690077"/>
          </a:xfrm>
          <a:prstGeom prst="rect">
            <a:avLst/>
          </a:prstGeom>
          <a:solidFill>
            <a:schemeClr val="bg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sz="1200" dirty="0"/>
          </a:p>
        </p:txBody>
      </p:sp>
      <p:sp>
        <p:nvSpPr>
          <p:cNvPr id="1049331" name="正方形/長方形 16"/>
          <p:cNvSpPr/>
          <p:nvPr userDrawn="1"/>
        </p:nvSpPr>
        <p:spPr>
          <a:xfrm>
            <a:off x="0" y="5469423"/>
            <a:ext cx="12192000" cy="13970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32" name="円/楕円 4"/>
          <p:cNvSpPr/>
          <p:nvPr userDrawn="1"/>
        </p:nvSpPr>
        <p:spPr>
          <a:xfrm>
            <a:off x="514896" y="847349"/>
            <a:ext cx="3873055" cy="3873055"/>
          </a:xfrm>
          <a:prstGeom prst="ellipse">
            <a:avLst/>
          </a:prstGeom>
          <a:solidFill>
            <a:schemeClr val="accent1">
              <a:lumMod val="20000"/>
              <a:lumOff val="80000"/>
              <a:alpha val="14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49333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642194" y="974647"/>
            <a:ext cx="3618459" cy="3618458"/>
          </a:xfrm>
          <a:prstGeom prst="ellipse">
            <a:avLst/>
          </a:prstGeom>
        </p:spPr>
        <p:txBody>
          <a:bodyPr/>
          <a:lstStyle/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49334" name="タイトル 1"/>
          <p:cNvSpPr>
            <a:spLocks noGrp="1"/>
          </p:cNvSpPr>
          <p:nvPr>
            <p:ph type="title" hasCustomPrompt="1"/>
          </p:nvPr>
        </p:nvSpPr>
        <p:spPr>
          <a:xfrm>
            <a:off x="4745732" y="600835"/>
            <a:ext cx="6901366" cy="1209374"/>
          </a:xfrm>
          <a:prstGeom prst="rect">
            <a:avLst/>
          </a:prstGeom>
        </p:spPr>
        <p:txBody>
          <a:bodyPr anchor="b"/>
          <a:lstStyle>
            <a:lvl1pPr algn="l">
              <a:defRPr sz="6400" spc="400" baseline="0"/>
            </a:lvl1pPr>
          </a:lstStyle>
          <a:p>
            <a:r>
              <a:rPr lang="en-US" altLang="ja-JP" dirty="0"/>
              <a:t>NAME HERE</a:t>
            </a:r>
            <a:endParaRPr kumimoji="1" lang="ja-JP" altLang="en-US" dirty="0"/>
          </a:p>
        </p:txBody>
      </p:sp>
      <p:sp>
        <p:nvSpPr>
          <p:cNvPr id="1049335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749596" y="1591474"/>
            <a:ext cx="6897502" cy="660361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933" spc="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36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4724194" y="3809702"/>
            <a:ext cx="6901366" cy="117716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049337" name="円/楕円 1"/>
          <p:cNvSpPr/>
          <p:nvPr userDrawn="1"/>
        </p:nvSpPr>
        <p:spPr>
          <a:xfrm>
            <a:off x="4767146" y="2343609"/>
            <a:ext cx="1311389" cy="1311275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38" name="円/楕円 11"/>
          <p:cNvSpPr/>
          <p:nvPr userDrawn="1"/>
        </p:nvSpPr>
        <p:spPr>
          <a:xfrm>
            <a:off x="6426757" y="2343608"/>
            <a:ext cx="1311389" cy="131127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39" name="円/楕円 12"/>
          <p:cNvSpPr/>
          <p:nvPr userDrawn="1"/>
        </p:nvSpPr>
        <p:spPr>
          <a:xfrm>
            <a:off x="8086367" y="2343608"/>
            <a:ext cx="1311389" cy="13112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340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4851205" y="2664322"/>
            <a:ext cx="1151125" cy="660361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41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8166499" y="2669065"/>
            <a:ext cx="1151125" cy="660361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42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6506888" y="2665342"/>
            <a:ext cx="1151125" cy="660361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43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2190955" y="5807403"/>
            <a:ext cx="557873" cy="557825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344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2747070" y="5748137"/>
            <a:ext cx="2113153" cy="702733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45" name="図プレースホルダー 7"/>
          <p:cNvSpPr>
            <a:spLocks noGrp="1"/>
          </p:cNvSpPr>
          <p:nvPr>
            <p:ph type="pic" sz="quarter" idx="29" hasCustomPrompt="1"/>
          </p:nvPr>
        </p:nvSpPr>
        <p:spPr>
          <a:xfrm>
            <a:off x="5104855" y="5807403"/>
            <a:ext cx="557873" cy="557825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346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5660969" y="5756604"/>
            <a:ext cx="2113153" cy="702733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347" name="図プレースホルダー 7"/>
          <p:cNvSpPr>
            <a:spLocks noGrp="1"/>
          </p:cNvSpPr>
          <p:nvPr>
            <p:ph type="pic" sz="quarter" idx="31" hasCustomPrompt="1"/>
          </p:nvPr>
        </p:nvSpPr>
        <p:spPr>
          <a:xfrm>
            <a:off x="8017641" y="5807403"/>
            <a:ext cx="557873" cy="557825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49348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8573755" y="5748137"/>
            <a:ext cx="2113153" cy="702733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224486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49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49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493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9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93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93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493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49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9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9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49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9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49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49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49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49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49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493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49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8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049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5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49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49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49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49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49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49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31" grpId="0" animBg="1"/>
      <p:bldP spid="1049332" grpId="0" animBg="1"/>
      <p:bldP spid="1049333" grpId="0"/>
      <p:bldP spid="1049334" grpId="0"/>
      <p:bldP spid="1049335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3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3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3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37" grpId="0" animBg="1"/>
      <p:bldP spid="1049338" grpId="0" animBg="1"/>
      <p:bldP spid="1049339" grpId="0" animBg="1"/>
      <p:bldP spid="10493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43" grpId="0"/>
      <p:bldP spid="104934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45" grpId="0"/>
      <p:bldP spid="104934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47" grpId="0"/>
      <p:bldP spid="10493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4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86" name="正方形/長方形 8"/>
          <p:cNvSpPr/>
          <p:nvPr userDrawn="1"/>
        </p:nvSpPr>
        <p:spPr>
          <a:xfrm>
            <a:off x="-9839" y="2194554"/>
            <a:ext cx="12192000" cy="21945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87" name="正方形/長方形 22"/>
          <p:cNvSpPr/>
          <p:nvPr userDrawn="1"/>
        </p:nvSpPr>
        <p:spPr>
          <a:xfrm>
            <a:off x="-4795" y="2481740"/>
            <a:ext cx="12192000" cy="16201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88" name="正方形/長方形 4"/>
          <p:cNvSpPr/>
          <p:nvPr userDrawn="1"/>
        </p:nvSpPr>
        <p:spPr>
          <a:xfrm>
            <a:off x="0" y="0"/>
            <a:ext cx="12192000" cy="21945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89" name="正方形/長方形 21"/>
          <p:cNvSpPr/>
          <p:nvPr userDrawn="1"/>
        </p:nvSpPr>
        <p:spPr>
          <a:xfrm>
            <a:off x="1" y="278650"/>
            <a:ext cx="12182160" cy="16201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290" name="図プレースホルダー 13"/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2194554"/>
            <a:ext cx="6093811" cy="2194553"/>
          </a:xfrm>
          <a:custGeom>
            <a:avLst/>
            <a:gdLst/>
            <a:ahLst/>
            <a:cxnLst/>
            <a:rect l="l" t="t" r="r" b="b"/>
            <a:pathLst>
              <a:path w="9139924" h="3291830">
                <a:moveTo>
                  <a:pt x="0" y="0"/>
                </a:moveTo>
                <a:lnTo>
                  <a:pt x="1305146" y="0"/>
                </a:lnTo>
                <a:lnTo>
                  <a:pt x="9139924" y="0"/>
                </a:lnTo>
                <a:lnTo>
                  <a:pt x="9139924" y="3291830"/>
                </a:lnTo>
                <a:lnTo>
                  <a:pt x="1305146" y="3291830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 Add an image</a:t>
            </a:r>
            <a:endParaRPr kumimoji="1" lang="ja-JP" altLang="en-US" dirty="0"/>
          </a:p>
        </p:txBody>
      </p:sp>
      <p:sp>
        <p:nvSpPr>
          <p:cNvPr id="1049291" name="図プレースホルダー 10"/>
          <p:cNvSpPr>
            <a:spLocks noGrp="1"/>
          </p:cNvSpPr>
          <p:nvPr>
            <p:ph type="pic" sz="quarter" idx="12" hasCustomPrompt="1"/>
          </p:nvPr>
        </p:nvSpPr>
        <p:spPr>
          <a:xfrm>
            <a:off x="1" y="0"/>
            <a:ext cx="6093811" cy="2194553"/>
          </a:xfrm>
          <a:custGeom>
            <a:avLst/>
            <a:gdLst/>
            <a:ahLst/>
            <a:cxnLst/>
            <a:rect l="l" t="t" r="r" b="b"/>
            <a:pathLst>
              <a:path w="9139924" h="3291830">
                <a:moveTo>
                  <a:pt x="0" y="0"/>
                </a:moveTo>
                <a:lnTo>
                  <a:pt x="7834778" y="0"/>
                </a:lnTo>
                <a:lnTo>
                  <a:pt x="9139924" y="3291830"/>
                </a:lnTo>
                <a:lnTo>
                  <a:pt x="7834778" y="3291830"/>
                </a:lnTo>
                <a:lnTo>
                  <a:pt x="0" y="329183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 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292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293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294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894930" y="4413260"/>
            <a:ext cx="8409158" cy="81617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62" name="直線コネクタ 15"/>
          <p:cNvCxnSpPr>
            <a:cxnSpLocks/>
          </p:cNvCxnSpPr>
          <p:nvPr userDrawn="1"/>
        </p:nvCxnSpPr>
        <p:spPr>
          <a:xfrm flipH="1" flipV="1">
            <a:off x="2222164" y="5235430"/>
            <a:ext cx="7747672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295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5317061"/>
            <a:ext cx="9402435" cy="102607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96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100680" y="784950"/>
            <a:ext cx="5666442" cy="9638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97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100680" y="398664"/>
            <a:ext cx="5666442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98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399552" y="3008953"/>
            <a:ext cx="5666442" cy="93010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99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399552" y="2622667"/>
            <a:ext cx="5666442" cy="5154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420831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49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9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49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49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49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049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049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049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250"/>
                            </p:stCondLst>
                            <p:childTnLst>
                              <p:par>
                                <p:cTn id="35" presetID="2" presetClass="entr" presetSubtype="4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9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9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300"/>
                            </p:stCondLst>
                            <p:childTnLst>
                              <p:par>
                                <p:cTn id="4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2" dur="500"/>
                                        <p:tgtEl>
                                          <p:spTgt spid="3145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800"/>
                            </p:stCondLst>
                            <p:childTnLst>
                              <p:par>
                                <p:cTn id="4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49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49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87" grpId="0" animBg="1"/>
      <p:bldP spid="1049289" grpId="0" animBg="1"/>
      <p:bldP spid="1049290" grpId="0"/>
      <p:bldP spid="1049291" grpId="0"/>
      <p:bldP spid="1049294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95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96" grpId="0">
        <p:tmplLst>
          <p:tmpl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2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97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2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98" grpId="0">
        <p:tmplLst>
          <p:tmpl>
            <p:tnLst>
              <p:par>
                <p:cTn presetID="22" presetClass="entr" presetSubtype="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0492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99" grpId="0">
        <p:tmplLst>
          <p:tmpl>
            <p:tnLst>
              <p:par>
                <p:cTn presetID="22" presetClass="entr" presetSubtype="2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04929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g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49" name="図プレースホルダー 7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950640" cy="4389107"/>
          </a:xfrm>
          <a:custGeom>
            <a:avLst/>
            <a:gdLst/>
            <a:ahLst/>
            <a:cxnLst/>
            <a:rect l="l" t="t" r="r" b="b"/>
            <a:pathLst>
              <a:path w="10425055" h="6583660">
                <a:moveTo>
                  <a:pt x="0" y="0"/>
                </a:moveTo>
                <a:lnTo>
                  <a:pt x="7859770" y="0"/>
                </a:lnTo>
                <a:lnTo>
                  <a:pt x="10425055" y="6583660"/>
                </a:lnTo>
                <a:lnTo>
                  <a:pt x="7859770" y="6583660"/>
                </a:lnTo>
                <a:lnTo>
                  <a:pt x="0" y="6583660"/>
                </a:ln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9250" name="図プレースホルダー 21"/>
          <p:cNvSpPr>
            <a:spLocks noGrp="1"/>
          </p:cNvSpPr>
          <p:nvPr>
            <p:ph type="pic" sz="quarter" idx="40" hasCustomPrompt="1"/>
          </p:nvPr>
        </p:nvSpPr>
        <p:spPr>
          <a:xfrm>
            <a:off x="3640983" y="2147917"/>
            <a:ext cx="2634635" cy="525433"/>
          </a:xfrm>
          <a:custGeom>
            <a:avLst/>
            <a:gdLst/>
            <a:ahLst/>
            <a:cxnLst/>
            <a:rect l="l" t="t" r="r" b="b"/>
            <a:pathLst>
              <a:path w="3951609" h="788150">
                <a:moveTo>
                  <a:pt x="0" y="0"/>
                </a:moveTo>
                <a:lnTo>
                  <a:pt x="3644829" y="0"/>
                </a:lnTo>
                <a:lnTo>
                  <a:pt x="3951609" y="788150"/>
                </a:lnTo>
                <a:lnTo>
                  <a:pt x="3644829" y="788150"/>
                </a:lnTo>
                <a:lnTo>
                  <a:pt x="306780" y="788150"/>
                </a:lnTo>
                <a:close/>
              </a:path>
            </a:pathLst>
          </a:custGeom>
          <a:solidFill>
            <a:schemeClr val="accent1">
              <a:alpha val="69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251" name="図プレースホルダー 11"/>
          <p:cNvSpPr>
            <a:spLocks noGrp="1"/>
          </p:cNvSpPr>
          <p:nvPr>
            <p:ph type="pic" sz="quarter" idx="13" hasCustomPrompt="1"/>
          </p:nvPr>
        </p:nvSpPr>
        <p:spPr>
          <a:xfrm>
            <a:off x="5225828" y="-2"/>
            <a:ext cx="6966171" cy="4389107"/>
          </a:xfrm>
          <a:custGeom>
            <a:avLst/>
            <a:gdLst/>
            <a:ahLst/>
            <a:cxnLst/>
            <a:rect l="l" t="t" r="r" b="b"/>
            <a:pathLst>
              <a:path w="10448350" h="6583660">
                <a:moveTo>
                  <a:pt x="0" y="0"/>
                </a:moveTo>
                <a:lnTo>
                  <a:pt x="2565285" y="0"/>
                </a:lnTo>
                <a:lnTo>
                  <a:pt x="10425054" y="0"/>
                </a:lnTo>
                <a:lnTo>
                  <a:pt x="10425054" y="1"/>
                </a:lnTo>
                <a:lnTo>
                  <a:pt x="10448350" y="1"/>
                </a:lnTo>
                <a:lnTo>
                  <a:pt x="10448350" y="6583660"/>
                </a:lnTo>
                <a:lnTo>
                  <a:pt x="10425054" y="6583660"/>
                </a:lnTo>
                <a:lnTo>
                  <a:pt x="9000998" y="6583660"/>
                </a:lnTo>
                <a:lnTo>
                  <a:pt x="2565285" y="658366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10885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lvl1pPr>
          </a:lstStyle>
          <a:p>
            <a:r>
              <a:rPr kumimoji="1" lang="en-US" altLang="ja-JP" dirty="0"/>
              <a:t> 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49252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253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254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894930" y="4413260"/>
            <a:ext cx="8409158" cy="81617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59" name="直線コネクタ 13"/>
          <p:cNvCxnSpPr>
            <a:cxnSpLocks/>
          </p:cNvCxnSpPr>
          <p:nvPr userDrawn="1"/>
        </p:nvCxnSpPr>
        <p:spPr>
          <a:xfrm flipH="1" flipV="1">
            <a:off x="2222164" y="5235430"/>
            <a:ext cx="7747672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255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5317061"/>
            <a:ext cx="9402435" cy="102607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56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3831499" y="2152650"/>
            <a:ext cx="2254446" cy="51435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867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57" name="図プレースホルダー 21"/>
          <p:cNvSpPr>
            <a:spLocks noGrp="1"/>
          </p:cNvSpPr>
          <p:nvPr>
            <p:ph type="pic" sz="quarter" idx="42" hasCustomPrompt="1"/>
          </p:nvPr>
        </p:nvSpPr>
        <p:spPr>
          <a:xfrm>
            <a:off x="5852033" y="1616634"/>
            <a:ext cx="2634635" cy="525433"/>
          </a:xfrm>
          <a:custGeom>
            <a:avLst/>
            <a:gdLst/>
            <a:ahLst/>
            <a:cxnLst/>
            <a:rect l="l" t="t" r="r" b="b"/>
            <a:pathLst>
              <a:path w="3951609" h="788150">
                <a:moveTo>
                  <a:pt x="0" y="0"/>
                </a:moveTo>
                <a:lnTo>
                  <a:pt x="3644829" y="0"/>
                </a:lnTo>
                <a:lnTo>
                  <a:pt x="3951609" y="788150"/>
                </a:lnTo>
                <a:lnTo>
                  <a:pt x="3644829" y="788150"/>
                </a:lnTo>
                <a:lnTo>
                  <a:pt x="306780" y="788150"/>
                </a:lnTo>
                <a:close/>
              </a:path>
            </a:pathLst>
          </a:custGeom>
          <a:solidFill>
            <a:schemeClr val="accent1">
              <a:alpha val="69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49258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6042550" y="1621367"/>
            <a:ext cx="2254446" cy="51435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867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956506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49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049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049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049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49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49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49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49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50"/>
                            </p:stCondLst>
                            <p:childTnLst>
                              <p:par>
                                <p:cTn id="3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3145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50"/>
                            </p:stCondLst>
                            <p:childTnLst>
                              <p:par>
                                <p:cTn id="3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4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49" grpId="0"/>
      <p:bldP spid="1049250" grpId="0" animBg="1"/>
      <p:bldP spid="1049251" grpId="0"/>
      <p:bldP spid="1049254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55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56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0492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57" grpId="0" animBg="1"/>
      <p:bldP spid="104925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492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68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069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188" name="図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604776" y="677953"/>
            <a:ext cx="8752511" cy="4157657"/>
          </a:xfrm>
          <a:prstGeom prst="rect">
            <a:avLst/>
          </a:prstGeom>
        </p:spPr>
      </p:pic>
      <p:sp>
        <p:nvSpPr>
          <p:cNvPr id="1049070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894930" y="4413260"/>
            <a:ext cx="8409158" cy="81617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49" name="直線コネクタ 5"/>
          <p:cNvCxnSpPr>
            <a:cxnSpLocks/>
          </p:cNvCxnSpPr>
          <p:nvPr userDrawn="1"/>
        </p:nvCxnSpPr>
        <p:spPr>
          <a:xfrm flipH="1" flipV="1">
            <a:off x="2222164" y="5235430"/>
            <a:ext cx="7747672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071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5317061"/>
            <a:ext cx="9402435" cy="102607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72" name="涙形 7"/>
          <p:cNvSpPr/>
          <p:nvPr userDrawn="1"/>
        </p:nvSpPr>
        <p:spPr>
          <a:xfrm rot="8100000">
            <a:off x="2126621" y="770516"/>
            <a:ext cx="930957" cy="930876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73" name="涙形 8"/>
          <p:cNvSpPr/>
          <p:nvPr userDrawn="1"/>
        </p:nvSpPr>
        <p:spPr>
          <a:xfrm rot="8100000">
            <a:off x="3174865" y="2507047"/>
            <a:ext cx="930957" cy="930876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74" name="涙形 9"/>
          <p:cNvSpPr/>
          <p:nvPr userDrawn="1"/>
        </p:nvSpPr>
        <p:spPr>
          <a:xfrm rot="8100000">
            <a:off x="5202348" y="422875"/>
            <a:ext cx="930957" cy="930876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75" name="涙形 10"/>
          <p:cNvSpPr/>
          <p:nvPr userDrawn="1"/>
        </p:nvSpPr>
        <p:spPr>
          <a:xfrm rot="8100000">
            <a:off x="7731584" y="870743"/>
            <a:ext cx="930957" cy="930876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76" name="涙形 11"/>
          <p:cNvSpPr/>
          <p:nvPr userDrawn="1"/>
        </p:nvSpPr>
        <p:spPr>
          <a:xfrm rot="8100000">
            <a:off x="5334163" y="2060609"/>
            <a:ext cx="930957" cy="930876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77" name="涙形 12"/>
          <p:cNvSpPr/>
          <p:nvPr userDrawn="1"/>
        </p:nvSpPr>
        <p:spPr>
          <a:xfrm rot="8100000">
            <a:off x="8753163" y="2787135"/>
            <a:ext cx="930957" cy="930876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9078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407791" y="1101669"/>
            <a:ext cx="1627131" cy="689836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79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1408597" y="2739164"/>
            <a:ext cx="1627131" cy="689836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80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3485065" y="629350"/>
            <a:ext cx="1627131" cy="689836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81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6326113" y="2494440"/>
            <a:ext cx="1627131" cy="689836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82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8722493" y="1063802"/>
            <a:ext cx="1627131" cy="689836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83" name="テキスト プレースホルダー 11"/>
          <p:cNvSpPr>
            <a:spLocks noGrp="1"/>
          </p:cNvSpPr>
          <p:nvPr>
            <p:ph type="body" sz="quarter" idx="45" hasCustomPrompt="1"/>
          </p:nvPr>
        </p:nvSpPr>
        <p:spPr>
          <a:xfrm>
            <a:off x="9731382" y="2907655"/>
            <a:ext cx="1627131" cy="689836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084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2210184" y="717771"/>
            <a:ext cx="771874" cy="100314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933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049085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3250387" y="2454303"/>
            <a:ext cx="771874" cy="100314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933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049086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5281890" y="372853"/>
            <a:ext cx="771874" cy="100314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933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049087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5413705" y="2007864"/>
            <a:ext cx="771874" cy="100314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933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049088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7813197" y="817999"/>
            <a:ext cx="771874" cy="100314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933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049089" name="テキスト プレースホルダー 11"/>
          <p:cNvSpPr>
            <a:spLocks noGrp="1"/>
          </p:cNvSpPr>
          <p:nvPr>
            <p:ph type="body" sz="quarter" idx="51" hasCustomPrompt="1"/>
          </p:nvPr>
        </p:nvSpPr>
        <p:spPr>
          <a:xfrm>
            <a:off x="8832704" y="2734390"/>
            <a:ext cx="771874" cy="100314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933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497962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2097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9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9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3145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5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9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9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9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49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490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490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50"/>
                            </p:stCondLst>
                            <p:childTnLst>
                              <p:par>
                                <p:cTn id="3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49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49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50"/>
                            </p:stCondLst>
                            <p:childTnLst>
                              <p:par>
                                <p:cTn id="3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49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9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490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490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50"/>
                            </p:stCondLst>
                            <p:childTnLst>
                              <p:par>
                                <p:cTn id="4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49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49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50"/>
                            </p:stCondLst>
                            <p:childTnLst>
                              <p:par>
                                <p:cTn id="5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49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49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90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490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50"/>
                            </p:stCondLst>
                            <p:childTnLst>
                              <p:par>
                                <p:cTn id="6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49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49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50"/>
                            </p:stCondLst>
                            <p:childTnLst>
                              <p:par>
                                <p:cTn id="6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49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49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490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490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50"/>
                            </p:stCondLst>
                            <p:childTnLst>
                              <p:par>
                                <p:cTn id="7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049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49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50"/>
                            </p:stCondLst>
                            <p:childTnLst>
                              <p:par>
                                <p:cTn id="7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049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049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490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490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550"/>
                            </p:stCondLst>
                            <p:childTnLst>
                              <p:par>
                                <p:cTn id="8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049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049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50"/>
                            </p:stCondLst>
                            <p:childTnLst>
                              <p:par>
                                <p:cTn id="9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049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049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0490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0490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550"/>
                            </p:stCondLst>
                            <p:childTnLst>
                              <p:par>
                                <p:cTn id="10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049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049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70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71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72" grpId="0" animBg="1"/>
      <p:bldP spid="1049073" grpId="0" animBg="1"/>
      <p:bldP spid="1049074" grpId="0" animBg="1"/>
      <p:bldP spid="1049075" grpId="0" animBg="1"/>
      <p:bldP spid="1049076" grpId="0" animBg="1"/>
      <p:bldP spid="1049077" grpId="0" animBg="1"/>
      <p:bldP spid="1049078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79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0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1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2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3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5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8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8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8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9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020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2097187" name="図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604776" y="677953"/>
            <a:ext cx="8752511" cy="4157657"/>
          </a:xfrm>
          <a:prstGeom prst="rect">
            <a:avLst/>
          </a:prstGeom>
        </p:spPr>
      </p:pic>
      <p:sp>
        <p:nvSpPr>
          <p:cNvPr id="1049021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894930" y="4413260"/>
            <a:ext cx="8409158" cy="81617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42" name="直線コネクタ 5"/>
          <p:cNvCxnSpPr>
            <a:cxnSpLocks/>
          </p:cNvCxnSpPr>
          <p:nvPr userDrawn="1"/>
        </p:nvCxnSpPr>
        <p:spPr>
          <a:xfrm flipH="1" flipV="1">
            <a:off x="2222164" y="5235430"/>
            <a:ext cx="7747672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022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5317061"/>
            <a:ext cx="9402435" cy="102607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455030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2097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9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9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3145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5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9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9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21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22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0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0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498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499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500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3038957"/>
            <a:ext cx="9402435" cy="129014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01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5572015" y="1958837"/>
            <a:ext cx="1034086" cy="1033996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62385886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95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95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500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01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28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229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230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1748813"/>
            <a:ext cx="9402435" cy="4200467"/>
          </a:xfrm>
        </p:spPr>
        <p:txBody>
          <a:bodyPr anchor="t">
            <a:noAutofit/>
          </a:bodyPr>
          <a:lstStyle>
            <a:lvl1pPr marL="288014" indent="-288014" algn="l">
              <a:lnSpc>
                <a:spcPct val="120000"/>
              </a:lnSpc>
              <a:spcBef>
                <a:spcPts val="800"/>
              </a:spcBef>
              <a:buFont typeface="Wingdings" panose="05000000000000000000" pitchFamily="2" charset="2"/>
              <a:buChar char="u"/>
              <a:defRPr sz="1600">
                <a:solidFill>
                  <a:schemeClr val="tx1"/>
                </a:solidFill>
                <a:latin typeface="+mn-lt"/>
              </a:defRPr>
            </a:lvl1pPr>
            <a:lvl2pPr marL="600030" indent="-288014"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altLang="ja-JP" dirty="0"/>
              <a:t>Text Here</a:t>
            </a:r>
          </a:p>
          <a:p>
            <a:pPr lvl="1"/>
            <a:r>
              <a:rPr lang="en-US" dirty="0"/>
              <a:t>ssss</a:t>
            </a:r>
          </a:p>
        </p:txBody>
      </p:sp>
      <p:sp>
        <p:nvSpPr>
          <p:cNvPr id="1049231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5572015" y="668693"/>
            <a:ext cx="1034086" cy="1033996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72792643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9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9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30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31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8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989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990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894930" y="4413260"/>
            <a:ext cx="8409158" cy="81617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40" name="直線コネクタ 5"/>
          <p:cNvCxnSpPr>
            <a:cxnSpLocks/>
          </p:cNvCxnSpPr>
          <p:nvPr userDrawn="1"/>
        </p:nvCxnSpPr>
        <p:spPr>
          <a:xfrm flipH="1" flipV="1">
            <a:off x="2222164" y="5235430"/>
            <a:ext cx="7747672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991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98291" y="5317061"/>
            <a:ext cx="9402435" cy="102607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628513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9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9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145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48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90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99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99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91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99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99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02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783599"/>
      </p:ext>
    </p:extLst>
  </p:cSld>
  <p:clrMapOvr>
    <a:masterClrMapping/>
  </p:clrMapOvr>
  <p:transition advTm="6812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th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5435505"/>
      </p:ext>
    </p:extLst>
  </p:cSld>
  <p:clrMapOvr>
    <a:masterClrMapping/>
  </p:clrMapOvr>
  <p:transition advTm="6812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D3B841-29D7-47CC-A5DE-94C310701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lIns="137151" tIns="68575" rIns="137151" bIns="68575"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2E3FC47-A014-4725-91E2-7E13FC885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92" indent="0" algn="ctr">
              <a:buNone/>
              <a:defRPr sz="2000"/>
            </a:lvl2pPr>
            <a:lvl3pPr marL="914385" indent="0" algn="ctr">
              <a:buNone/>
              <a:defRPr sz="1800"/>
            </a:lvl3pPr>
            <a:lvl4pPr marL="1371577" indent="0" algn="ctr">
              <a:buNone/>
              <a:defRPr sz="1600"/>
            </a:lvl4pPr>
            <a:lvl5pPr marL="1828769" indent="0" algn="ctr">
              <a:buNone/>
              <a:defRPr sz="1600"/>
            </a:lvl5pPr>
            <a:lvl6pPr marL="2285962" indent="0" algn="ctr">
              <a:buNone/>
              <a:defRPr sz="1600"/>
            </a:lvl6pPr>
            <a:lvl7pPr marL="2743154" indent="0" algn="ctr">
              <a:buNone/>
              <a:defRPr sz="1600"/>
            </a:lvl7pPr>
            <a:lvl8pPr marL="3200347" indent="0" algn="ctr">
              <a:buNone/>
              <a:defRPr sz="1600"/>
            </a:lvl8pPr>
            <a:lvl9pPr marL="3657539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674F679-7902-4AA9-A748-1771DB141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lIns="137151" tIns="68575" rIns="137151" bIns="68575"/>
          <a:lstStyle/>
          <a:p>
            <a:fld id="{B6CE5FC1-2C65-4BA5-8B58-795D428511B9}" type="datetime1">
              <a:rPr lang="fr-SN" smtClean="0"/>
              <a:t>24/09/2024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40160E-3C9E-488A-BF4E-0A6E1F349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BFA621-1E76-452C-8B96-42F68DBAA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FD353-3628-4C3F-A255-3BA109C5E828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6286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id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59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260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9261" name="タイトル 1"/>
          <p:cNvSpPr>
            <a:spLocks noGrp="1"/>
          </p:cNvSpPr>
          <p:nvPr>
            <p:ph type="title" hasCustomPrompt="1"/>
          </p:nvPr>
        </p:nvSpPr>
        <p:spPr>
          <a:xfrm>
            <a:off x="574907" y="3729034"/>
            <a:ext cx="11072191" cy="674070"/>
          </a:xfrm>
          <a:prstGeom prst="rect">
            <a:avLst/>
          </a:prstGeom>
        </p:spPr>
        <p:txBody>
          <a:bodyPr anchor="b"/>
          <a:lstStyle>
            <a:lvl1pPr algn="ctr">
              <a:defRPr sz="3600" spc="1000" baseline="0"/>
            </a:lvl1pPr>
          </a:lstStyle>
          <a:p>
            <a:r>
              <a:rPr lang="en-US" altLang="ja-JP" dirty="0"/>
              <a:t>NAME HERE</a:t>
            </a:r>
            <a:endParaRPr kumimoji="1" lang="ja-JP" altLang="en-US" dirty="0"/>
          </a:p>
        </p:txBody>
      </p:sp>
      <p:sp>
        <p:nvSpPr>
          <p:cNvPr id="1049262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748890" y="5049181"/>
            <a:ext cx="8694220" cy="1020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263" name="円/楕円 8"/>
          <p:cNvSpPr/>
          <p:nvPr userDrawn="1"/>
        </p:nvSpPr>
        <p:spPr>
          <a:xfrm>
            <a:off x="4535691" y="518661"/>
            <a:ext cx="3088191" cy="3088191"/>
          </a:xfrm>
          <a:prstGeom prst="ellipse">
            <a:avLst/>
          </a:prstGeom>
          <a:solidFill>
            <a:schemeClr val="accent1">
              <a:lumMod val="20000"/>
              <a:lumOff val="80000"/>
              <a:alpha val="14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49264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4670436" y="653407"/>
            <a:ext cx="2818701" cy="2818701"/>
          </a:xfrm>
          <a:prstGeom prst="ellipse">
            <a:avLst/>
          </a:prstGeom>
        </p:spPr>
        <p:txBody>
          <a:bodyPr/>
          <a:lstStyle/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49265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729872" y="4329100"/>
            <a:ext cx="8732257" cy="515469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133" spc="2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60" name="直線コネクタ 11"/>
          <p:cNvCxnSpPr>
            <a:cxnSpLocks/>
          </p:cNvCxnSpPr>
          <p:nvPr userDrawn="1"/>
        </p:nvCxnSpPr>
        <p:spPr>
          <a:xfrm>
            <a:off x="1748890" y="4929167"/>
            <a:ext cx="869422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125148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49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49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492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9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9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9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492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49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9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9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9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49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9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6" presetClass="entr" presetSubtype="37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3145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9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9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61" grpId="0"/>
      <p:bldP spid="1049262" grpId="0">
        <p:tmplLst>
          <p:tmpl>
            <p:tnLst>
              <p:par>
                <p:cTn presetID="2" presetClass="entr" presetSubtype="4" decel="10000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63" grpId="0" animBg="1"/>
      <p:bldP spid="1049264" grpId="0"/>
      <p:bldP spid="1049265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2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2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600" spc="200"/>
            </a:lvl1pPr>
          </a:lstStyle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DAEF4D36-AE85-49C9-90DE-66D02B257272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210819" y="312823"/>
            <a:ext cx="11764610" cy="513344"/>
          </a:xfrm>
          <a:prstGeom prst="rect">
            <a:avLst/>
          </a:prstGeom>
        </p:spPr>
        <p:txBody>
          <a:bodyPr anchor="b"/>
          <a:lstStyle>
            <a:lvl1pPr algn="ctr">
              <a:defRPr sz="2667" baseline="0">
                <a:solidFill>
                  <a:srgbClr val="0099FF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cxnSp>
        <p:nvCxnSpPr>
          <p:cNvPr id="7" name="直線コネクタ 6"/>
          <p:cNvCxnSpPr/>
          <p:nvPr userDrawn="1"/>
        </p:nvCxnSpPr>
        <p:spPr>
          <a:xfrm>
            <a:off x="1394769" y="826167"/>
            <a:ext cx="9160934" cy="0"/>
          </a:xfrm>
          <a:prstGeom prst="line">
            <a:avLst/>
          </a:prstGeom>
          <a:ln>
            <a:solidFill>
              <a:srgbClr val="009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210820" y="1166193"/>
            <a:ext cx="11764609" cy="5155095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ts val="1867"/>
              </a:lnSpc>
              <a:defRPr sz="1467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840195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or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4" name="正方形/長方形 11"/>
          <p:cNvSpPr/>
          <p:nvPr userDrawn="1"/>
        </p:nvSpPr>
        <p:spPr>
          <a:xfrm>
            <a:off x="0" y="0"/>
            <a:ext cx="12192000" cy="3969060"/>
          </a:xfrm>
          <a:prstGeom prst="rect">
            <a:avLst/>
          </a:prstGeom>
          <a:solidFill>
            <a:schemeClr val="accent1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1048955" name="正方形/長方形 8"/>
          <p:cNvSpPr/>
          <p:nvPr userDrawn="1"/>
        </p:nvSpPr>
        <p:spPr>
          <a:xfrm>
            <a:off x="0" y="3939057"/>
            <a:ext cx="12192000" cy="2918943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pic>
        <p:nvPicPr>
          <p:cNvPr id="2097182" name="図 10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711668" y="736565"/>
            <a:ext cx="553701" cy="2795139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097183" name="図 2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237183" y="787095"/>
            <a:ext cx="863742" cy="2996503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097184" name="図 3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5645911" y="638690"/>
            <a:ext cx="1119183" cy="3293314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097185" name="図 9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4115608" y="984549"/>
            <a:ext cx="964460" cy="2788309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097186" name="図 4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3035394" y="726708"/>
            <a:ext cx="761922" cy="271810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4895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84889" y="4299097"/>
            <a:ext cx="11222221" cy="163949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1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957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484890" y="5750678"/>
            <a:ext cx="11222221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336505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97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97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97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97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97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97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97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97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89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489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89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89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5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9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9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7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9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9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pac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4" name="フリーフォーム 6"/>
          <p:cNvSpPr/>
          <p:nvPr userDrawn="1"/>
        </p:nvSpPr>
        <p:spPr>
          <a:xfrm rot="5400000">
            <a:off x="-279343" y="279343"/>
            <a:ext cx="6858001" cy="6299314"/>
          </a:xfrm>
          <a:custGeom>
            <a:avLst/>
            <a:gdLst>
              <a:gd name="connsiteX0" fmla="*/ 0 w 10287001"/>
              <a:gd name="connsiteY0" fmla="*/ 9448151 h 9448151"/>
              <a:gd name="connsiteX1" fmla="*/ 0 w 10287001"/>
              <a:gd name="connsiteY1" fmla="*/ 304947 h 9448151"/>
              <a:gd name="connsiteX2" fmla="*/ 4966632 w 10287001"/>
              <a:gd name="connsiteY2" fmla="*/ 304947 h 9448151"/>
              <a:gd name="connsiteX3" fmla="*/ 5143501 w 10287001"/>
              <a:gd name="connsiteY3" fmla="*/ 0 h 9448151"/>
              <a:gd name="connsiteX4" fmla="*/ 5320371 w 10287001"/>
              <a:gd name="connsiteY4" fmla="*/ 304947 h 9448151"/>
              <a:gd name="connsiteX5" fmla="*/ 10287001 w 10287001"/>
              <a:gd name="connsiteY5" fmla="*/ 304947 h 9448151"/>
              <a:gd name="connsiteX6" fmla="*/ 10287001 w 10287001"/>
              <a:gd name="connsiteY6" fmla="*/ 9448151 h 944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287001" h="9448151">
                <a:moveTo>
                  <a:pt x="0" y="9448151"/>
                </a:moveTo>
                <a:lnTo>
                  <a:pt x="0" y="304947"/>
                </a:lnTo>
                <a:lnTo>
                  <a:pt x="4966632" y="304947"/>
                </a:lnTo>
                <a:lnTo>
                  <a:pt x="5143501" y="0"/>
                </a:lnTo>
                <a:lnTo>
                  <a:pt x="5320371" y="304947"/>
                </a:lnTo>
                <a:lnTo>
                  <a:pt x="10287001" y="304947"/>
                </a:lnTo>
                <a:lnTo>
                  <a:pt x="10287001" y="944815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sz="1200" dirty="0">
              <a:solidFill>
                <a:schemeClr val="tx1"/>
              </a:solidFill>
            </a:endParaRPr>
          </a:p>
        </p:txBody>
      </p:sp>
      <p:sp>
        <p:nvSpPr>
          <p:cNvPr id="1048925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304854" y="1358770"/>
            <a:ext cx="5551098" cy="4260473"/>
          </a:xfrm>
        </p:spPr>
        <p:txBody>
          <a:bodyPr anchor="ctr">
            <a:no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5867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926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6576094" y="773706"/>
            <a:ext cx="5101010" cy="531059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80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458838765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48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9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9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489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24" grpId="0" animBg="1"/>
      <p:bldP spid="1048925" grpId="0">
        <p:tmplLst>
          <p:tmpl>
            <p:tnLst>
              <p:par>
                <p:cTn presetID="2" presetClass="entr" presetSubtype="9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9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9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445080" y="2258869"/>
            <a:ext cx="9271835" cy="111012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400" spc="1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578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459553" y="3398997"/>
            <a:ext cx="9271835" cy="1290143"/>
          </a:xfrm>
        </p:spPr>
        <p:txBody>
          <a:bodyPr anchor="t">
            <a:no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133" spc="4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579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2570303" y="4509121"/>
            <a:ext cx="7051395" cy="2115235"/>
          </a:xfrm>
        </p:spPr>
        <p:txBody>
          <a:bodyPr anchor="b">
            <a:noAutofit/>
          </a:bodyPr>
          <a:lstStyle>
            <a:lvl1pPr algn="ctr">
              <a:lnSpc>
                <a:spcPct val="120000"/>
              </a:lnSpc>
              <a:spcBef>
                <a:spcPts val="80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1048580" name="直角三角形 4"/>
          <p:cNvSpPr/>
          <p:nvPr userDrawn="1"/>
        </p:nvSpPr>
        <p:spPr>
          <a:xfrm rot="10800000">
            <a:off x="10948920" y="-913"/>
            <a:ext cx="1243080" cy="1566926"/>
          </a:xfrm>
          <a:prstGeom prst="rtTriangle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581" name="直角三角形 6"/>
          <p:cNvSpPr/>
          <p:nvPr userDrawn="1"/>
        </p:nvSpPr>
        <p:spPr>
          <a:xfrm rot="10800000">
            <a:off x="9475754" y="-914"/>
            <a:ext cx="2730540" cy="1299677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582" name="直角三角形 9"/>
          <p:cNvSpPr/>
          <p:nvPr userDrawn="1"/>
        </p:nvSpPr>
        <p:spPr>
          <a:xfrm>
            <a:off x="-8179" y="5288331"/>
            <a:ext cx="1243080" cy="1566926"/>
          </a:xfrm>
          <a:prstGeom prst="rtTriangle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583" name="直角三角形 10"/>
          <p:cNvSpPr/>
          <p:nvPr userDrawn="1"/>
        </p:nvSpPr>
        <p:spPr>
          <a:xfrm>
            <a:off x="-8178" y="5555580"/>
            <a:ext cx="2730540" cy="1299677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1345081693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5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5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8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48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8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48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85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8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48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3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48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77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5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5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578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5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5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57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5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580" grpId="0" animBg="1"/>
      <p:bldP spid="1048581" grpId="0" animBg="1"/>
      <p:bldP spid="1048582" grpId="0" animBg="1"/>
      <p:bldP spid="1048583" grpId="0" animBg="1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3" name="正方形/長方形 2"/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81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84889" y="818710"/>
            <a:ext cx="11222221" cy="163949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1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815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484890" y="2270292"/>
            <a:ext cx="11222221" cy="66007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816" name="図プレースホルダー 6"/>
          <p:cNvSpPr>
            <a:spLocks noGrp="1"/>
          </p:cNvSpPr>
          <p:nvPr>
            <p:ph type="pic" sz="quarter" idx="23" hasCustomPrompt="1"/>
          </p:nvPr>
        </p:nvSpPr>
        <p:spPr>
          <a:xfrm>
            <a:off x="0" y="3429000"/>
            <a:ext cx="12192000" cy="3429000"/>
          </a:xfr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61950875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14" grpId="0" build="p">
        <p:tmplLst>
          <p:tmpl lvl="1">
            <p:tnLst>
              <p:par>
                <p:cTn presetID="2" presetClass="entr" presetSubtype="9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8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8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15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8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8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4" y="3043911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19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6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4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3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4A6FC5A-9CED-417A-B4D3-6037B1189185}" type="datetime1">
              <a:rPr lang="fr-SN" smtClean="0"/>
              <a:t>24/09/2024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38090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600" spc="200"/>
            </a:lvl1pPr>
          </a:lstStyle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DAEF4D36-AE85-49C9-90DE-66D02B257272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210819" y="312823"/>
            <a:ext cx="11764610" cy="513344"/>
          </a:xfrm>
          <a:prstGeom prst="rect">
            <a:avLst/>
          </a:prstGeom>
        </p:spPr>
        <p:txBody>
          <a:bodyPr anchor="b"/>
          <a:lstStyle>
            <a:lvl1pPr algn="ctr">
              <a:defRPr sz="2667" baseline="0">
                <a:solidFill>
                  <a:srgbClr val="0099FF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cxnSp>
        <p:nvCxnSpPr>
          <p:cNvPr id="7" name="直線コネクタ 6"/>
          <p:cNvCxnSpPr/>
          <p:nvPr userDrawn="1"/>
        </p:nvCxnSpPr>
        <p:spPr>
          <a:xfrm>
            <a:off x="1394769" y="826167"/>
            <a:ext cx="9160934" cy="0"/>
          </a:xfrm>
          <a:prstGeom prst="line">
            <a:avLst/>
          </a:prstGeom>
          <a:ln>
            <a:solidFill>
              <a:srgbClr val="009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210820" y="1166193"/>
            <a:ext cx="11764609" cy="5155095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ts val="1867"/>
              </a:lnSpc>
              <a:defRPr sz="1467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21169501"/>
      </p:ext>
    </p:extLst>
  </p:cSld>
  <p:clrMapOvr>
    <a:masterClrMapping/>
  </p:clrMapOvr>
  <p:transition advTm="6812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ub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515534" y="2358190"/>
            <a:ext cx="9152467" cy="123524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2933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1507067" y="3798044"/>
            <a:ext cx="9160934" cy="7112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0000"/>
              </a:lnSpc>
              <a:buNone/>
              <a:defRPr sz="1600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177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1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3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7" indent="0" algn="ctr">
              <a:buNone/>
              <a:defRPr sz="1600"/>
            </a:lvl9pPr>
          </a:lstStyle>
          <a:p>
            <a:r>
              <a:rPr lang="en-US" altLang="ja-JP" dirty="0"/>
              <a:t>Author or subtitle here</a:t>
            </a:r>
            <a:endParaRPr lang="en-US" dirty="0"/>
          </a:p>
        </p:txBody>
      </p:sp>
      <p:cxnSp>
        <p:nvCxnSpPr>
          <p:cNvPr id="8" name="直線コネクタ 7"/>
          <p:cNvCxnSpPr/>
          <p:nvPr userDrawn="1"/>
        </p:nvCxnSpPr>
        <p:spPr>
          <a:xfrm>
            <a:off x="1507067" y="3625516"/>
            <a:ext cx="916093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6972204"/>
      </p:ext>
    </p:extLst>
  </p:cSld>
  <p:clrMapOvr>
    <a:masterClrMapping/>
  </p:clrMapOvr>
  <p:transition advTm="6812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ou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9" name="正方形/長方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1048980" name="図プレースホルダー 17"/>
          <p:cNvSpPr>
            <a:spLocks noGrp="1"/>
          </p:cNvSpPr>
          <p:nvPr>
            <p:ph type="pic" sz="quarter" idx="11" hasCustomPrompt="1"/>
          </p:nvPr>
        </p:nvSpPr>
        <p:spPr>
          <a:xfrm>
            <a:off x="6238121" y="3886199"/>
            <a:ext cx="5953878" cy="2190511"/>
          </a:xfrm>
          <a:custGeom>
            <a:avLst/>
            <a:gdLst/>
            <a:ahLst/>
            <a:cxnLst/>
            <a:rect l="l" t="t" r="r" b="b"/>
            <a:pathLst>
              <a:path w="8930042" h="3285766">
                <a:moveTo>
                  <a:pt x="1032594" y="0"/>
                </a:moveTo>
                <a:lnTo>
                  <a:pt x="8930042" y="0"/>
                </a:lnTo>
                <a:lnTo>
                  <a:pt x="8930042" y="3278042"/>
                </a:lnTo>
                <a:lnTo>
                  <a:pt x="1035115" y="3278042"/>
                </a:lnTo>
                <a:lnTo>
                  <a:pt x="1035115" y="3285766"/>
                </a:lnTo>
                <a:lnTo>
                  <a:pt x="1032681" y="3278042"/>
                </a:lnTo>
                <a:lnTo>
                  <a:pt x="1032594" y="3278042"/>
                </a:lnTo>
                <a:lnTo>
                  <a:pt x="1032594" y="3277764"/>
                </a:lnTo>
                <a:lnTo>
                  <a:pt x="0" y="401"/>
                </a:lnTo>
                <a:lnTo>
                  <a:pt x="1032594" y="401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  Add an image</a:t>
            </a:r>
            <a:endParaRPr kumimoji="1" lang="ja-JP" altLang="en-US" dirty="0"/>
          </a:p>
        </p:txBody>
      </p:sp>
      <p:grpSp>
        <p:nvGrpSpPr>
          <p:cNvPr id="206" name="グループ化 8"/>
          <p:cNvGrpSpPr/>
          <p:nvPr userDrawn="1"/>
        </p:nvGrpSpPr>
        <p:grpSpPr>
          <a:xfrm>
            <a:off x="0" y="0"/>
            <a:ext cx="7176213" cy="6856414"/>
            <a:chOff x="0" y="0"/>
            <a:chExt cx="10763386" cy="10284621"/>
          </a:xfrm>
        </p:grpSpPr>
        <p:sp>
          <p:nvSpPr>
            <p:cNvPr id="1048981" name="直角三角形 5"/>
            <p:cNvSpPr/>
            <p:nvPr userDrawn="1"/>
          </p:nvSpPr>
          <p:spPr>
            <a:xfrm>
              <a:off x="7523026" y="0"/>
              <a:ext cx="3240360" cy="102846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8982" name="正方形/長方形 7"/>
            <p:cNvSpPr/>
            <p:nvPr userDrawn="1"/>
          </p:nvSpPr>
          <p:spPr>
            <a:xfrm>
              <a:off x="0" y="0"/>
              <a:ext cx="7523026" cy="102780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</p:grpSp>
      <p:sp>
        <p:nvSpPr>
          <p:cNvPr id="1048983" name="図プレースホルダー 13"/>
          <p:cNvSpPr>
            <a:spLocks noGrp="1"/>
          </p:cNvSpPr>
          <p:nvPr>
            <p:ph type="pic" sz="quarter" idx="10" hasCustomPrompt="1"/>
          </p:nvPr>
        </p:nvSpPr>
        <p:spPr>
          <a:xfrm>
            <a:off x="1681" y="788708"/>
            <a:ext cx="5952833" cy="2186926"/>
          </a:xfrm>
          <a:custGeom>
            <a:avLst/>
            <a:gdLst/>
            <a:ahLst/>
            <a:cxnLst/>
            <a:rect l="l" t="t" r="r" b="b"/>
            <a:pathLst>
              <a:path w="8928474" h="3280389">
                <a:moveTo>
                  <a:pt x="7894927" y="0"/>
                </a:moveTo>
                <a:lnTo>
                  <a:pt x="7897361" y="7724"/>
                </a:lnTo>
                <a:lnTo>
                  <a:pt x="7897448" y="7724"/>
                </a:lnTo>
                <a:lnTo>
                  <a:pt x="7897448" y="8002"/>
                </a:lnTo>
                <a:lnTo>
                  <a:pt x="8928474" y="3280389"/>
                </a:lnTo>
                <a:lnTo>
                  <a:pt x="0" y="3280389"/>
                </a:lnTo>
                <a:lnTo>
                  <a:pt x="0" y="7724"/>
                </a:lnTo>
                <a:lnTo>
                  <a:pt x="7894927" y="7724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4898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33345" y="3748029"/>
            <a:ext cx="5282151" cy="119650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985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424878" y="3066143"/>
            <a:ext cx="5282151" cy="69374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spc="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986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529874" y="2452629"/>
            <a:ext cx="5282151" cy="119650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987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6521407" y="1770743"/>
            <a:ext cx="5282151" cy="69374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spc="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972273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48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8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48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48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8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8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48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80" grpId="0"/>
      <p:bldP spid="1048983" grpId="0"/>
      <p:bldP spid="1048984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9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9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8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98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98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8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9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9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87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9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9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748F-67B4-4A89-A492-2A453E312F33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3844084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9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820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821" name="タイトル 1"/>
          <p:cNvSpPr>
            <a:spLocks noGrp="1"/>
          </p:cNvSpPr>
          <p:nvPr>
            <p:ph type="title" hasCustomPrompt="1"/>
          </p:nvPr>
        </p:nvSpPr>
        <p:spPr>
          <a:xfrm>
            <a:off x="364866" y="2228867"/>
            <a:ext cx="4980986" cy="2370263"/>
          </a:xfrm>
          <a:prstGeom prst="rect">
            <a:avLst/>
          </a:prstGeom>
        </p:spPr>
        <p:txBody>
          <a:bodyPr anchor="ctr"/>
          <a:lstStyle>
            <a:lvl1pPr algn="r">
              <a:lnSpc>
                <a:spcPts val="6000"/>
              </a:lnSpc>
              <a:defRPr sz="6400" spc="4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1048822" name="正方形/長方形 5"/>
          <p:cNvSpPr/>
          <p:nvPr userDrawn="1"/>
        </p:nvSpPr>
        <p:spPr>
          <a:xfrm>
            <a:off x="5497254" y="2108854"/>
            <a:ext cx="60012" cy="2370263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82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5675917" y="2213865"/>
            <a:ext cx="5671122" cy="216024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897453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8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8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8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8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8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21" grpId="0"/>
      <p:bldP spid="1048822" grpId="0" animBg="1"/>
      <p:bldP spid="104882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8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8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D8682-B8F5-4058-BB2B-E9E01667708D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100533028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1B62C-3943-4C7E-AF94-B68FA8284D09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269748647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EB-5781-4344-ACDF-C6085A1E757C}" type="datetime1">
              <a:rPr lang="fr-SN" smtClean="0"/>
              <a:t>24/09/2024</a:t>
            </a:fld>
            <a:endParaRPr lang="fr-S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25654393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B80A-0AAD-4E2D-AF72-5D38D016437E}" type="datetime1">
              <a:rPr lang="fr-SN" smtClean="0"/>
              <a:t>24/09/2024</a:t>
            </a:fld>
            <a:endParaRPr lang="fr-S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282137329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D968-9BF9-4A91-908E-05400CF75AB5}" type="datetime1">
              <a:rPr lang="fr-SN" smtClean="0"/>
              <a:t>24/09/2024</a:t>
            </a:fld>
            <a:endParaRPr lang="fr-S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83680005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08258-ADDF-4ED7-AC36-EB091AE22650}" type="datetime1">
              <a:rPr lang="fr-SN" smtClean="0"/>
              <a:t>24/09/2024</a:t>
            </a:fld>
            <a:endParaRPr lang="fr-S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361469115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71C63-7A68-4881-9DC3-AA843E57344E}" type="datetime1">
              <a:rPr lang="fr-SN" smtClean="0"/>
              <a:t>24/09/2024</a:t>
            </a:fld>
            <a:endParaRPr lang="fr-S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250593614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8849-F7D9-477E-B343-F5A4F70C321F}" type="datetime1">
              <a:rPr lang="fr-SN" smtClean="0"/>
              <a:t>24/09/2024</a:t>
            </a:fld>
            <a:endParaRPr lang="fr-S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325987662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D9105-E273-403A-9324-ECB415ED36C8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48332491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2A30-3828-40EA-B1A6-2DE1BA06704D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1045293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276035" y="6394245"/>
            <a:ext cx="518502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48707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292" y="6394245"/>
            <a:ext cx="604913" cy="365125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708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730938" y="1628800"/>
            <a:ext cx="10706118" cy="1175849"/>
          </a:xfrm>
        </p:spPr>
        <p:txBody>
          <a:bodyPr anchor="b">
            <a:noAutofit/>
          </a:bodyPr>
          <a:lstStyle>
            <a:lvl1pPr algn="ctr">
              <a:defRPr sz="3600" spc="1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70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30938" y="2948947"/>
            <a:ext cx="10706118" cy="216024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344796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5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08" grpId="0">
        <p:tmplLst>
          <p:tmpl>
            <p:tnLst>
              <p:par>
                <p:cTn presetID="2" presetClass="entr" presetSubtype="9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09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70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70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A2B51F-BF86-BBB9-BF6A-80EBBFFDD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DC44530-79CC-6D3D-4D6B-7BBE334AD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S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F1B159-66E6-57A7-6C32-3BED1739A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90704-FEED-401D-A59F-1B088B77287A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93C3BE-50E0-B140-6054-A0C884B00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A808004-1695-A335-816D-FEFDDC6D4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297909167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BEAD1-FC02-D566-9BC6-00678A4C5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24BA41-8A75-FF73-C2B6-9E4BE9355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1F53FF-EFF8-D9DC-9F35-C6344BF4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426EE-04D3-4979-905D-11269E9CD817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958C790-A686-0B4E-98AD-7010F5BF3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ADBA849-45F6-BAF0-445E-0FC62F0FA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354633928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F6CEA1-5F5B-E935-D0D4-D71251B4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6B922FC-778C-DDA7-AECA-7C96AFDB4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98E8134-9552-F21D-AA7D-BA690AB76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6F612-ED27-437B-85D2-8513DC55AFD4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D0A3490-F51B-A283-1341-DD55756DF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03B715D-4D06-AB51-22A3-EB950DC2B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355531698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ECBB04-C65D-6F25-C4B4-3AB15D3C8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3040F6-1327-CACF-1FF8-1A898E0C14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88656C5-3182-1F91-D662-9DF2ADFDB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2E0BE55-1CF7-F81E-45CE-1F36F5539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C592-03E8-407F-8653-983FFB1C4B72}" type="datetime1">
              <a:rPr lang="fr-SN" smtClean="0"/>
              <a:t>24/09/2024</a:t>
            </a:fld>
            <a:endParaRPr lang="fr-SN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AEB375C-7E15-D379-B3D5-548CC0D2F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0A5088-67B7-6F8E-6A66-3F7AB71A8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387893263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6560F6-8D70-7138-C94D-83C14DB4E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963D06F-D3F6-698C-F741-4BF432E8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2A7200-330D-B947-F7D6-FDB565C5D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D4770A6-AB8A-D100-0F85-519DC5BAD6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ACC1DBF-2369-8F29-D515-7F74CE3E16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2DFE7D8-4302-44C0-05AD-16AAA1152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60A3-DAA1-49FF-A896-74FA21765908}" type="datetime1">
              <a:rPr lang="fr-SN" smtClean="0"/>
              <a:t>24/09/2024</a:t>
            </a:fld>
            <a:endParaRPr lang="fr-SN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C1EAD11-495F-6124-FA1B-2B6C9AAE6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F8C38BC-6A4C-67E1-EE4F-193B95D7A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29196741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441A42-767D-886D-E31E-FD05696A1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03DCF12-2CA2-B2EF-4A16-E0BA8F34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DF77A-A1EA-468F-8CD8-8AA20589F0C3}" type="datetime1">
              <a:rPr lang="fr-SN" smtClean="0"/>
              <a:t>24/09/2024</a:t>
            </a:fld>
            <a:endParaRPr lang="fr-SN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40FE227-E7C8-80D0-7A32-0950C541A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8830BD6-9A86-C1C0-3904-4A9DFEA7F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309663189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7A273F0-3FB5-FB86-4ABA-A0ADD8B60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77EAF-D91D-49F7-8664-07F45FCF1243}" type="datetime1">
              <a:rPr lang="fr-SN" smtClean="0"/>
              <a:t>24/09/2024</a:t>
            </a:fld>
            <a:endParaRPr lang="fr-SN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7788B1F-701E-55D6-CEC3-87C518FD1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C76F299-977C-320A-75A2-8FF12B270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342540325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FFF2B2-84EE-1F05-9493-8176BC2DC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8E71DC-996E-69FA-30E1-F9959F863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B9134B5-962D-F56E-9ABF-A36289C3B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1F30281-2D2F-1343-7A64-A3B5B5C55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F5FE6-29C6-4C6E-9F49-DF989D7C270A}" type="datetime1">
              <a:rPr lang="fr-SN" smtClean="0"/>
              <a:t>24/09/2024</a:t>
            </a:fld>
            <a:endParaRPr lang="fr-SN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08CAFE4-2A02-65A9-0EF8-7F6127E61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B8211B4-B011-B46F-FA03-8F3F5726C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260120209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34D30B-5FCA-D7D3-85FF-D3A152106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980D014-6464-1B8F-2055-F1F0D0CD2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SN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1FC6F16-5642-DF6D-2D53-49DAA40F1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D69D157-3262-43AF-F5E9-0F9FA44D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9853A-0D1F-40DC-859F-39F2A78FFEE8}" type="datetime1">
              <a:rPr lang="fr-SN" smtClean="0"/>
              <a:t>24/09/2024</a:t>
            </a:fld>
            <a:endParaRPr lang="fr-SN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6E9D6A4-E82B-A249-5016-F8F3D2315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866B0FC-B55E-C131-7F69-BAB6BD507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195510521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EE1EA8-7AF5-9BC7-A22E-4C79C69F3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FC13E52-C3DF-C57E-407D-0CD0C5FD7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DD9DC07-C79A-7594-C13E-5F74D8797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2B5F4-91AC-4D15-82D8-CAAD046D387C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D46D1A-7C6B-8C60-F016-041D23CD7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24E743-165A-6971-C36A-FB6A7742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1464734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Word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0" name="円/楕円 16"/>
          <p:cNvSpPr/>
          <p:nvPr userDrawn="1"/>
        </p:nvSpPr>
        <p:spPr>
          <a:xfrm>
            <a:off x="626588" y="1192422"/>
            <a:ext cx="4382197" cy="4381817"/>
          </a:xfrm>
          <a:prstGeom prst="ellipse">
            <a:avLst/>
          </a:prstGeom>
          <a:gradFill>
            <a:gsLst>
              <a:gs pos="0">
                <a:schemeClr val="bg1"/>
              </a:gs>
              <a:gs pos="50000">
                <a:schemeClr val="accent1">
                  <a:tint val="44500"/>
                  <a:satMod val="160000"/>
                  <a:alpha val="14000"/>
                </a:schemeClr>
              </a:gs>
              <a:gs pos="100000">
                <a:schemeClr val="accent1">
                  <a:tint val="66000"/>
                  <a:satMod val="160000"/>
                  <a:alpha val="1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1048801" name="円/楕円 17"/>
          <p:cNvSpPr/>
          <p:nvPr userDrawn="1"/>
        </p:nvSpPr>
        <p:spPr>
          <a:xfrm>
            <a:off x="1292961" y="1858737"/>
            <a:ext cx="3049452" cy="3049187"/>
          </a:xfrm>
          <a:prstGeom prst="ellipse">
            <a:avLst/>
          </a:prstGeom>
          <a:gradFill>
            <a:gsLst>
              <a:gs pos="0">
                <a:schemeClr val="bg1"/>
              </a:gs>
              <a:gs pos="42000">
                <a:schemeClr val="accent1">
                  <a:tint val="44500"/>
                  <a:satMod val="160000"/>
                  <a:alpha val="24000"/>
                </a:schemeClr>
              </a:gs>
              <a:gs pos="100000">
                <a:schemeClr val="accent1">
                  <a:tint val="66000"/>
                  <a:satMod val="160000"/>
                  <a:alpha val="38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1048802" name="フッター プレースホルダー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803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48804" name="テキスト プレースホルダー 1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405863" y="1988841"/>
            <a:ext cx="6301247" cy="2910323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8805" name="タイトル 1"/>
          <p:cNvSpPr>
            <a:spLocks noGrp="1"/>
          </p:cNvSpPr>
          <p:nvPr userDrawn="1">
            <p:ph type="title" hasCustomPrompt="1"/>
          </p:nvPr>
        </p:nvSpPr>
        <p:spPr>
          <a:xfrm>
            <a:off x="754943" y="2558904"/>
            <a:ext cx="4320855" cy="1770197"/>
          </a:xfrm>
          <a:prstGeom prst="rect">
            <a:avLst/>
          </a:prstGeom>
        </p:spPr>
        <p:txBody>
          <a:bodyPr anchor="ctr"/>
          <a:lstStyle>
            <a:lvl1pPr algn="ctr">
              <a:defRPr sz="4400" spc="1000" baseline="0"/>
            </a:lvl1pPr>
          </a:lstStyle>
          <a:p>
            <a:r>
              <a:rPr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9220535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8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00" grpId="0" animBg="1"/>
      <p:bldP spid="1048801" grpId="0" animBg="1"/>
      <p:bldP spid="1048804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880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880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05" grpId="0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AFFA344-14D9-99E6-59CA-4FD48B238A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F8B8368-208C-B177-7AA1-A2970596E0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9123F3-7EFD-1745-B92D-F33B1CBDE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7CCEB-E5CE-4414-8548-835D7CD518BB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D4A906C-77CF-1932-CC33-5B58E1298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S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C99AFD-A943-C5AE-0B28-EA4E75864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mtClean="0"/>
              <a:t>‹N°›</a:t>
            </a:fld>
            <a:endParaRPr lang="fr-SN"/>
          </a:p>
        </p:txBody>
      </p:sp>
    </p:spTree>
    <p:extLst>
      <p:ext uri="{BB962C8B-B14F-4D97-AF65-F5344CB8AC3E}">
        <p14:creationId xmlns:p14="http://schemas.microsoft.com/office/powerpoint/2010/main" val="3104672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24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9525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3145779" name="直線コネクタ 9"/>
          <p:cNvCxnSpPr>
            <a:cxnSpLocks/>
          </p:cNvCxnSpPr>
          <p:nvPr userDrawn="1"/>
        </p:nvCxnSpPr>
        <p:spPr>
          <a:xfrm flipV="1">
            <a:off x="1595588" y="1223947"/>
            <a:ext cx="8491202" cy="481126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203" name="図 1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 rot="3501904">
            <a:off x="-1129803" y="6789093"/>
            <a:ext cx="956504" cy="956587"/>
          </a:xfrm>
          <a:prstGeom prst="rect">
            <a:avLst/>
          </a:prstGeom>
        </p:spPr>
      </p:pic>
      <p:sp>
        <p:nvSpPr>
          <p:cNvPr id="1049526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5765935" y="3759037"/>
            <a:ext cx="5788856" cy="1205853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1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2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5765935" y="4989174"/>
            <a:ext cx="5788856" cy="105011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56" name="グループ化 19"/>
          <p:cNvGrpSpPr/>
          <p:nvPr userDrawn="1"/>
        </p:nvGrpSpPr>
        <p:grpSpPr>
          <a:xfrm>
            <a:off x="1655642" y="4479117"/>
            <a:ext cx="2609996" cy="390043"/>
            <a:chOff x="4732716" y="5998594"/>
            <a:chExt cx="2970330" cy="443931"/>
          </a:xfrm>
        </p:grpSpPr>
        <p:sp>
          <p:nvSpPr>
            <p:cNvPr id="1049528" name="直角三角形 17"/>
            <p:cNvSpPr/>
            <p:nvPr userDrawn="1"/>
          </p:nvSpPr>
          <p:spPr>
            <a:xfrm rot="5400000">
              <a:off x="7098539" y="5838017"/>
              <a:ext cx="443930" cy="765085"/>
            </a:xfrm>
            <a:prstGeom prst="rtTriangle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529" name="正方形/長方形 18"/>
            <p:cNvSpPr/>
            <p:nvPr userDrawn="1"/>
          </p:nvSpPr>
          <p:spPr>
            <a:xfrm>
              <a:off x="4732716" y="5998594"/>
              <a:ext cx="2205245" cy="443931"/>
            </a:xfrm>
            <a:prstGeom prst="rect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530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715133" y="4460161"/>
            <a:ext cx="1878233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 spc="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57" name="グループ化 21"/>
          <p:cNvGrpSpPr/>
          <p:nvPr userDrawn="1"/>
        </p:nvGrpSpPr>
        <p:grpSpPr>
          <a:xfrm>
            <a:off x="4116128" y="3087917"/>
            <a:ext cx="2609996" cy="390043"/>
            <a:chOff x="4732716" y="5998594"/>
            <a:chExt cx="2970330" cy="443931"/>
          </a:xfrm>
        </p:grpSpPr>
        <p:sp>
          <p:nvSpPr>
            <p:cNvPr id="1049531" name="直角三角形 22"/>
            <p:cNvSpPr/>
            <p:nvPr userDrawn="1"/>
          </p:nvSpPr>
          <p:spPr>
            <a:xfrm rot="5400000">
              <a:off x="7098539" y="5838017"/>
              <a:ext cx="443930" cy="765085"/>
            </a:xfrm>
            <a:prstGeom prst="rtTriangle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532" name="正方形/長方形 23"/>
            <p:cNvSpPr/>
            <p:nvPr userDrawn="1"/>
          </p:nvSpPr>
          <p:spPr>
            <a:xfrm>
              <a:off x="4732716" y="5998594"/>
              <a:ext cx="2205245" cy="443931"/>
            </a:xfrm>
            <a:prstGeom prst="rect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53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4175620" y="3068961"/>
            <a:ext cx="1878233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 spc="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58" name="グループ化 25"/>
          <p:cNvGrpSpPr/>
          <p:nvPr userDrawn="1"/>
        </p:nvGrpSpPr>
        <p:grpSpPr>
          <a:xfrm>
            <a:off x="6666633" y="1647757"/>
            <a:ext cx="2609996" cy="390043"/>
            <a:chOff x="4732716" y="5998594"/>
            <a:chExt cx="2970330" cy="443931"/>
          </a:xfrm>
        </p:grpSpPr>
        <p:sp>
          <p:nvSpPr>
            <p:cNvPr id="1049534" name="直角三角形 26"/>
            <p:cNvSpPr/>
            <p:nvPr userDrawn="1"/>
          </p:nvSpPr>
          <p:spPr>
            <a:xfrm rot="5400000">
              <a:off x="7098539" y="5838017"/>
              <a:ext cx="443930" cy="765085"/>
            </a:xfrm>
            <a:prstGeom prst="rtTriangle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049535" name="正方形/長方形 27"/>
            <p:cNvSpPr/>
            <p:nvPr userDrawn="1"/>
          </p:nvSpPr>
          <p:spPr>
            <a:xfrm>
              <a:off x="4732716" y="5998594"/>
              <a:ext cx="2205245" cy="443931"/>
            </a:xfrm>
            <a:prstGeom prst="rect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1049536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6726125" y="1628800"/>
            <a:ext cx="1878233" cy="39004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 spc="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37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934978" y="3669301"/>
            <a:ext cx="3425895" cy="565983"/>
          </a:xfrm>
        </p:spPr>
        <p:txBody>
          <a:bodyPr anchor="b">
            <a:noAutofit/>
          </a:bodyPr>
          <a:lstStyle>
            <a:lvl1pPr algn="r">
              <a:spcBef>
                <a:spcPts val="0"/>
              </a:spcBef>
              <a:defRPr sz="24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38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3450259" y="2291306"/>
            <a:ext cx="3425895" cy="565983"/>
          </a:xfrm>
        </p:spPr>
        <p:txBody>
          <a:bodyPr anchor="b">
            <a:noAutofit/>
          </a:bodyPr>
          <a:lstStyle>
            <a:lvl1pPr algn="r">
              <a:spcBef>
                <a:spcPts val="0"/>
              </a:spcBef>
              <a:defRPr sz="24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39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6000764" y="848714"/>
            <a:ext cx="3425895" cy="565983"/>
          </a:xfrm>
        </p:spPr>
        <p:txBody>
          <a:bodyPr anchor="b">
            <a:noAutofit/>
          </a:bodyPr>
          <a:lstStyle>
            <a:lvl1pPr algn="r">
              <a:spcBef>
                <a:spcPts val="0"/>
              </a:spcBef>
              <a:defRPr sz="2400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40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244842" y="4089073"/>
            <a:ext cx="4080807" cy="39004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41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2765341" y="2708921"/>
            <a:ext cx="4080807" cy="39004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49542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5315846" y="1268760"/>
            <a:ext cx="4080807" cy="39004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45780" name="直線コネクタ 29"/>
          <p:cNvCxnSpPr>
            <a:cxnSpLocks/>
          </p:cNvCxnSpPr>
          <p:nvPr userDrawn="1"/>
        </p:nvCxnSpPr>
        <p:spPr>
          <a:xfrm>
            <a:off x="5735929" y="4929167"/>
            <a:ext cx="64560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918470"/>
      </p:ext>
    </p:extLst>
  </p:cSld>
  <p:clrMapOvr>
    <a:masterClrMapping/>
  </p:clrMapOvr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2231 -0.927 L 0.09315 -0.0872 " pathEditMode="fixed" rAng="0" ptsTypes="AA">
                                      <p:cBhvr>
                                        <p:cTn id="6" dur="1000" spd="-100000" fill="hold"/>
                                        <p:tgtEl>
                                          <p:spTgt spid="20972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458" y="4199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1000"/>
                                        <p:tgtEl>
                                          <p:spTgt spid="3145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49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49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49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495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495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49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8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9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9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9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49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49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" presetClass="entr" presetSubtype="8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495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495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49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49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49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49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2" presetClass="entr" presetSubtype="2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49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49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3145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049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049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526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27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30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3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3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3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38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3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40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41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42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495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495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220755"/>
            <a:ext cx="10972800" cy="4905409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lang="en-US" altLang="ja-JP" dirty="0"/>
              <a:t>Master Text</a:t>
            </a:r>
            <a:endParaRPr lang="ja-JP" altLang="en-US" dirty="0"/>
          </a:p>
        </p:txBody>
      </p:sp>
      <p:sp>
        <p:nvSpPr>
          <p:cNvPr id="1048649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6276035" y="6394245"/>
            <a:ext cx="5185026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r">
              <a:defRPr sz="1400">
                <a:solidFill>
                  <a:schemeClr val="bg1">
                    <a:lumMod val="50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650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1582292" y="6394245"/>
            <a:ext cx="604913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l">
              <a:defRPr sz="2133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3145730" name="直線コネクタ 12"/>
          <p:cNvCxnSpPr>
            <a:cxnSpLocks/>
          </p:cNvCxnSpPr>
          <p:nvPr userDrawn="1"/>
        </p:nvCxnSpPr>
        <p:spPr>
          <a:xfrm flipV="1">
            <a:off x="11527074" y="6339324"/>
            <a:ext cx="0" cy="518677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51" name="直角三角形 7"/>
          <p:cNvSpPr/>
          <p:nvPr userDrawn="1"/>
        </p:nvSpPr>
        <p:spPr>
          <a:xfrm rot="10800000">
            <a:off x="10948920" y="-913"/>
            <a:ext cx="1243080" cy="1566926"/>
          </a:xfrm>
          <a:prstGeom prst="rtTriangle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1048652" name="直角三角形 9"/>
          <p:cNvSpPr/>
          <p:nvPr userDrawn="1"/>
        </p:nvSpPr>
        <p:spPr>
          <a:xfrm rot="10800000">
            <a:off x="9475754" y="-914"/>
            <a:ext cx="2730540" cy="1299677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171550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2" r:id="rId51"/>
    <p:sldLayoutId id="2147483713" r:id="rId52"/>
    <p:sldLayoutId id="2147483714" r:id="rId53"/>
    <p:sldLayoutId id="2147483715" r:id="rId54"/>
    <p:sldLayoutId id="2147483716" r:id="rId55"/>
    <p:sldLayoutId id="2147483717" r:id="rId56"/>
    <p:sldLayoutId id="2147483718" r:id="rId57"/>
    <p:sldLayoutId id="2147483719" r:id="rId58"/>
  </p:sldLayoutIdLst>
  <p:transition advTm="6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51" grpId="0" animBg="1"/>
      <p:bldP spid="1048652" grpId="0" animBg="1"/>
    </p:bldLst>
  </p:timing>
  <p:hf hdr="0" ftr="0" dt="0"/>
  <p:txStyles>
    <p:titleStyle>
      <a:lvl1pPr algn="l" defTabSz="1088556" rtl="0" eaLnBrk="1" latinLnBrk="0" hangingPunct="1">
        <a:spcBef>
          <a:spcPct val="0"/>
        </a:spcBef>
        <a:buNone/>
        <a:defRPr sz="4000" kern="1200" spc="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1088556" rtl="0" eaLnBrk="1" latinLnBrk="0" hangingPunct="1">
        <a:spcBef>
          <a:spcPct val="20000"/>
        </a:spcBef>
        <a:buFont typeface="Arial" panose="020B0604020202020204" pitchFamily="34" charset="0"/>
        <a:buNone/>
        <a:defRPr sz="1333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84452" indent="-340174" algn="l" defTabSz="1088556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1360695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904973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2449251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»"/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993530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08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85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64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544278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6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4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2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1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6pPr>
      <a:lvl7pPr marL="3265669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7pPr>
      <a:lvl8pPr marL="3809946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8pPr>
      <a:lvl9pPr marL="4354225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2A1F8-88FC-42C9-8274-2909BB3AC952}" type="datetime1">
              <a:rPr lang="fr-SN" smtClean="0"/>
              <a:t>24/09/2024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8126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4833E25-19ED-4657-849B-F753A12D8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SN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3E424C-87AA-D3D8-1031-954CECEA4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S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FAAAD8-1065-BA26-EBB5-1B353B0CC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39A0F-6DE4-4E3D-BA41-C22934D83BB1}" type="datetime1">
              <a:rPr lang="fr-SN" smtClean="0"/>
              <a:t>24/09/2024</a:t>
            </a:fld>
            <a:endParaRPr lang="fr-S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DB1DB1-B8CD-3C3F-6384-24507161B6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1FC2AA-B56F-A315-0B22-5B3461012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164BF-D67A-46C0-81D2-5BAF67C00C80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988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0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0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0.xml"/><Relationship Id="rId4" Type="http://schemas.openxmlformats.org/officeDocument/2006/relationships/image" Target="../media/image5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0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60.xml"/><Relationship Id="rId4" Type="http://schemas.openxmlformats.org/officeDocument/2006/relationships/image" Target="../media/image6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sv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12" Type="http://schemas.openxmlformats.org/officeDocument/2006/relationships/image" Target="../media/image25.png"/><Relationship Id="rId17" Type="http://schemas.openxmlformats.org/officeDocument/2006/relationships/image" Target="../media/image30.svg"/><Relationship Id="rId2" Type="http://schemas.openxmlformats.org/officeDocument/2006/relationships/image" Target="../media/image15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76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5" Type="http://schemas.openxmlformats.org/officeDocument/2006/relationships/image" Target="../media/image28.sv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Relationship Id="rId1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0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Image 8">
            <a:extLst>
              <a:ext uri="{FF2B5EF4-FFF2-40B4-BE49-F238E27FC236}">
                <a16:creationId xmlns:a16="http://schemas.microsoft.com/office/drawing/2014/main" id="{D3636619-2AD3-042F-FF51-816054CA2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215" y="2053193"/>
            <a:ext cx="3635563" cy="1877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archemin horizontal 3">
            <a:extLst>
              <a:ext uri="{FF2B5EF4-FFF2-40B4-BE49-F238E27FC236}">
                <a16:creationId xmlns:a16="http://schemas.microsoft.com/office/drawing/2014/main" id="{62F7C54C-59C4-C55C-5907-4A8D0D57EF6D}"/>
              </a:ext>
            </a:extLst>
          </p:cNvPr>
          <p:cNvSpPr>
            <a:spLocks/>
          </p:cNvSpPr>
          <p:nvPr/>
        </p:nvSpPr>
        <p:spPr bwMode="auto">
          <a:xfrm>
            <a:off x="2895598" y="3360109"/>
            <a:ext cx="6400796" cy="1315169"/>
          </a:xfrm>
          <a:prstGeom prst="horizontalScroll">
            <a:avLst>
              <a:gd name="adj" fmla="val 12500"/>
            </a:avLst>
          </a:prstGeom>
          <a:solidFill>
            <a:srgbClr val="FFFFFF"/>
          </a:solidFill>
          <a:ln w="25400">
            <a:solidFill>
              <a:srgbClr val="119EC5"/>
            </a:solidFill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SN" altLang="fr-FR" sz="2400" b="1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THEME</a:t>
            </a:r>
            <a:r>
              <a:rPr kumimoji="0" lang="fr-SN" altLang="fr-FR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fr-SN" altLang="fr-FR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fr-FR" altLang="fr-FR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Etude et mise en place d’une plateforme de gestion de conférence</a:t>
            </a:r>
            <a:endParaRPr kumimoji="0" lang="fr-FR" altLang="fr-FR" sz="1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fr-FR" altLang="fr-FR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F1D14EB-05DF-2A58-0337-E13CAE2FD03F}"/>
              </a:ext>
            </a:extLst>
          </p:cNvPr>
          <p:cNvSpPr txBox="1"/>
          <p:nvPr/>
        </p:nvSpPr>
        <p:spPr>
          <a:xfrm>
            <a:off x="3073496" y="4675278"/>
            <a:ext cx="3022500" cy="1391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fr-S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Présenté par :</a:t>
            </a:r>
            <a:endParaRPr kumimoji="0" lang="fr-SN" sz="11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fr-SN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Times New Roman" panose="02020603050405020304" pitchFamily="18" charset="0"/>
                <a:cs typeface="Times New Roman" panose="02020603050405020304" pitchFamily="18" charset="0"/>
              </a:rPr>
              <a:t>M.Hamza</a:t>
            </a:r>
            <a:r>
              <a:rPr kumimoji="0" lang="fr-SN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Times New Roman" panose="02020603050405020304" pitchFamily="18" charset="0"/>
                <a:cs typeface="Times New Roman" panose="02020603050405020304" pitchFamily="18" charset="0"/>
              </a:rPr>
              <a:t> Barka </a:t>
            </a:r>
            <a:r>
              <a:rPr kumimoji="0" lang="fr-SN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Times New Roman" panose="02020603050405020304" pitchFamily="18" charset="0"/>
                <a:cs typeface="Times New Roman" panose="02020603050405020304" pitchFamily="18" charset="0"/>
              </a:rPr>
              <a:t>BARKA</a:t>
            </a:r>
            <a:endParaRPr kumimoji="0" lang="fr-SN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fr-SN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Times New Roman" panose="02020603050405020304" pitchFamily="18" charset="0"/>
                <a:cs typeface="Times New Roman" panose="02020603050405020304" pitchFamily="18" charset="0"/>
              </a:rPr>
              <a:t>M.Pretty</a:t>
            </a:r>
            <a:r>
              <a:rPr kumimoji="0" lang="fr-SN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fr-SN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kumimoji="0" lang="fr-SN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Times New Roman" panose="02020603050405020304" pitchFamily="18" charset="0"/>
                <a:cs typeface="Times New Roman" panose="02020603050405020304" pitchFamily="18" charset="0"/>
              </a:rPr>
              <a:t> FOUABOUO</a:t>
            </a:r>
            <a:endParaRPr kumimoji="0" lang="fr-SN" sz="11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06A67DE-D564-2038-3576-C7E0B0E7022E}"/>
              </a:ext>
            </a:extLst>
          </p:cNvPr>
          <p:cNvSpPr txBox="1"/>
          <p:nvPr/>
        </p:nvSpPr>
        <p:spPr>
          <a:xfrm>
            <a:off x="2967787" y="-109875"/>
            <a:ext cx="6256420" cy="463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fr-FR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REPUBLIQUE DU SENEGAL</a:t>
            </a:r>
            <a:endParaRPr lang="fr-S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50EAB1C-96C2-82F5-3C33-5400BE0E34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354" y="376240"/>
            <a:ext cx="1685290" cy="92392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EEFBE83-C807-1017-900D-F48D2D62C472}"/>
              </a:ext>
            </a:extLst>
          </p:cNvPr>
          <p:cNvSpPr txBox="1"/>
          <p:nvPr/>
        </p:nvSpPr>
        <p:spPr>
          <a:xfrm>
            <a:off x="3044791" y="1161942"/>
            <a:ext cx="6102416" cy="463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fr-FR" sz="1800" b="1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 peuple</a:t>
            </a:r>
            <a:r>
              <a:rPr lang="fr-FR" sz="18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-un but</a:t>
            </a:r>
            <a:r>
              <a:rPr lang="fr-FR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-une Foi</a:t>
            </a:r>
            <a:endParaRPr lang="fr-S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B87A9F4-A6B4-5DAC-D36F-B25C53621665}"/>
              </a:ext>
            </a:extLst>
          </p:cNvPr>
          <p:cNvSpPr txBox="1"/>
          <p:nvPr/>
        </p:nvSpPr>
        <p:spPr>
          <a:xfrm>
            <a:off x="2549869" y="1432056"/>
            <a:ext cx="7092255" cy="919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1000"/>
              </a:spcAft>
            </a:pPr>
            <a:r>
              <a:rPr lang="fr-FR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Ministère de l’Enseignement Supérieur, de la Recherche et de l’Innovation</a:t>
            </a:r>
            <a:endParaRPr lang="fr-SN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1000"/>
              </a:spcAft>
            </a:pPr>
            <a:r>
              <a:rPr lang="fr-FR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Direction de l’Enseignement Supérieur Privé</a:t>
            </a:r>
            <a:r>
              <a:rPr lang="fr-SN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Institut Supérieur d’Informatique</a:t>
            </a:r>
            <a:endParaRPr lang="fr-SN" sz="1600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3E037D36-9AB5-0347-3F05-D7204B1072F3}"/>
              </a:ext>
            </a:extLst>
          </p:cNvPr>
          <p:cNvSpPr txBox="1"/>
          <p:nvPr/>
        </p:nvSpPr>
        <p:spPr>
          <a:xfrm>
            <a:off x="6444722" y="4675278"/>
            <a:ext cx="2938111" cy="978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Sous la direction de :</a:t>
            </a:r>
            <a:endParaRPr kumimoji="0" lang="fr-SN" sz="11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Times New Roman" panose="02020603050405020304" pitchFamily="18" charset="0"/>
                <a:cs typeface="Times New Roman" panose="02020603050405020304" pitchFamily="18" charset="0"/>
              </a:rPr>
              <a:t>Dr.Latyr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Times New Roman" panose="02020603050405020304" pitchFamily="18" charset="0"/>
                <a:cs typeface="Times New Roman" panose="02020603050405020304" pitchFamily="18" charset="0"/>
              </a:rPr>
              <a:t> NDIAYE</a:t>
            </a:r>
            <a:endParaRPr kumimoji="0" lang="fr-SN" sz="105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uban courbé vers le haut 3">
            <a:extLst>
              <a:ext uri="{FF2B5EF4-FFF2-40B4-BE49-F238E27FC236}">
                <a16:creationId xmlns:a16="http://schemas.microsoft.com/office/drawing/2014/main" id="{8F06A70C-A0B8-FD61-A9B6-A9F9BBA41547}"/>
              </a:ext>
            </a:extLst>
          </p:cNvPr>
          <p:cNvSpPr/>
          <p:nvPr/>
        </p:nvSpPr>
        <p:spPr>
          <a:xfrm>
            <a:off x="2508179" y="6175789"/>
            <a:ext cx="7175634" cy="444638"/>
          </a:xfrm>
          <a:prstGeom prst="ellipseRibbon2">
            <a:avLst/>
          </a:prstGeom>
          <a:solidFill>
            <a:sysClr val="window" lastClr="FFFFFF"/>
          </a:solidFill>
          <a:ln w="12700" cap="flat" cmpd="sng" algn="ctr">
            <a:solidFill>
              <a:srgbClr val="119EC5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endParaRPr kumimoji="0" lang="fr-FR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Année académique : 2023/2024</a:t>
            </a:r>
            <a:endParaRPr kumimoji="0" lang="fr-S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kumimoji="0" lang="fr-S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6857E86-51A8-AB3B-2B79-8BBF5103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b="1" smtClean="0"/>
              <a:t>1</a:t>
            </a:fld>
            <a:endParaRPr lang="fr-SN" b="1" dirty="0"/>
          </a:p>
        </p:txBody>
      </p:sp>
    </p:spTree>
    <p:extLst>
      <p:ext uri="{BB962C8B-B14F-4D97-AF65-F5344CB8AC3E}">
        <p14:creationId xmlns:p14="http://schemas.microsoft.com/office/powerpoint/2010/main" val="2232836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/>
      <p:bldP spid="5" grpId="0"/>
      <p:bldP spid="11" grpId="0"/>
      <p:bldP spid="14" grpId="0"/>
      <p:bldP spid="17" grpId="0"/>
      <p:bldP spid="1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5">
            <a:extLst>
              <a:ext uri="{FF2B5EF4-FFF2-40B4-BE49-F238E27FC236}">
                <a16:creationId xmlns:a16="http://schemas.microsoft.com/office/drawing/2014/main" id="{820BEB1F-1075-75AF-9131-DEC7000E0B17}"/>
              </a:ext>
            </a:extLst>
          </p:cNvPr>
          <p:cNvSpPr txBox="1">
            <a:spLocks/>
          </p:cNvSpPr>
          <p:nvPr/>
        </p:nvSpPr>
        <p:spPr>
          <a:xfrm>
            <a:off x="0" y="851647"/>
            <a:ext cx="5417757" cy="8834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4909AD57-1C92-24DE-ADFF-7126131FC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70"/>
            <a:ext cx="5759450" cy="3262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39137B6-53D6-2F2C-08A3-3C31DCDA0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9567" y="-46070"/>
            <a:ext cx="5530850" cy="3262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C82D7EF-9285-0B38-F430-FAA0F1DA2E3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91938"/>
            <a:ext cx="5765800" cy="3452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BEE9BB3-6DAE-E21E-5080-A80A9D8FD2C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9567" y="3429000"/>
            <a:ext cx="5530850" cy="331555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8538F0BA-78BC-1014-DE16-798D6C8CC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4743" y="6379429"/>
            <a:ext cx="2743200" cy="365125"/>
          </a:xfrm>
        </p:spPr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10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097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7BD23558-A505-CA79-ED2E-8D27A6643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50831"/>
            <a:ext cx="5759450" cy="3272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DDEFA49-0DE4-41A1-383E-6A08509B3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182" y="750831"/>
            <a:ext cx="5759450" cy="3231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FCD0D47-A8F8-7BA9-4E09-AF9EE79E22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249" y="4189006"/>
            <a:ext cx="5759450" cy="2504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71103CE-E6F9-2E0D-49DE-5479468D3E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182" y="4189006"/>
            <a:ext cx="5759450" cy="250487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C0DD5568-AB97-F5CF-4D0C-89974C83E64B}"/>
              </a:ext>
            </a:extLst>
          </p:cNvPr>
          <p:cNvSpPr txBox="1"/>
          <p:nvPr/>
        </p:nvSpPr>
        <p:spPr>
          <a:xfrm>
            <a:off x="4378970" y="-1"/>
            <a:ext cx="38184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fr-SN" sz="3200" b="1" dirty="0">
                <a:solidFill>
                  <a:schemeClr val="bg1"/>
                </a:solidFill>
              </a:rPr>
              <a:t>Test de la solution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AC2F95B-7495-62CC-8848-B3BF9DB90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4432" y="6328752"/>
            <a:ext cx="2743200" cy="365125"/>
          </a:xfrm>
        </p:spPr>
        <p:txBody>
          <a:bodyPr/>
          <a:lstStyle/>
          <a:p>
            <a:fld id="{5280C258-D41F-4B1A-A94A-F819C3EFAD0E}" type="slidenum">
              <a:rPr lang="fr-SN" sz="1600" b="1" smtClean="0"/>
              <a:t>11</a:t>
            </a:fld>
            <a:endParaRPr lang="fr-SN" b="1" dirty="0"/>
          </a:p>
        </p:txBody>
      </p:sp>
    </p:spTree>
    <p:extLst>
      <p:ext uri="{BB962C8B-B14F-4D97-AF65-F5344CB8AC3E}">
        <p14:creationId xmlns:p14="http://schemas.microsoft.com/office/powerpoint/2010/main" val="40241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5">
            <a:extLst>
              <a:ext uri="{FF2B5EF4-FFF2-40B4-BE49-F238E27FC236}">
                <a16:creationId xmlns:a16="http://schemas.microsoft.com/office/drawing/2014/main" id="{820BEB1F-1075-75AF-9131-DEC7000E0B17}"/>
              </a:ext>
            </a:extLst>
          </p:cNvPr>
          <p:cNvSpPr txBox="1">
            <a:spLocks/>
          </p:cNvSpPr>
          <p:nvPr/>
        </p:nvSpPr>
        <p:spPr>
          <a:xfrm>
            <a:off x="0" y="851647"/>
            <a:ext cx="5417757" cy="8834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9D06B15-515B-C438-C4E2-206C39DD984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6550"/>
            <a:ext cx="5759450" cy="309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3A5E04C-4A71-3581-F205-5ED7792F82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572" y="336550"/>
            <a:ext cx="5765800" cy="309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D6CD289-B343-1634-A478-853262CADB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878" y="3806629"/>
            <a:ext cx="5765800" cy="26162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49C6792-E083-3C23-C9EF-BDC9AE062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12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370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5">
            <a:extLst>
              <a:ext uri="{FF2B5EF4-FFF2-40B4-BE49-F238E27FC236}">
                <a16:creationId xmlns:a16="http://schemas.microsoft.com/office/drawing/2014/main" id="{820BEB1F-1075-75AF-9131-DEC7000E0B17}"/>
              </a:ext>
            </a:extLst>
          </p:cNvPr>
          <p:cNvSpPr txBox="1">
            <a:spLocks/>
          </p:cNvSpPr>
          <p:nvPr/>
        </p:nvSpPr>
        <p:spPr>
          <a:xfrm>
            <a:off x="0" y="851647"/>
            <a:ext cx="5417757" cy="8834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0FAFC13-6B7F-3045-6DB2-D9140C0233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6732"/>
            <a:ext cx="5759450" cy="290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78A7066-96AA-1C01-83F9-2BDB63CC6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32980"/>
            <a:ext cx="5759450" cy="217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15BCAED-A915-EA34-002B-DE6835703FE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3624" y="962757"/>
            <a:ext cx="6258376" cy="30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B07FD03-E726-6DE6-F81F-C09A6FB4AB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889" y="4071082"/>
            <a:ext cx="4505079" cy="236488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935ABE-8D16-0B50-9FE9-B827D70DC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3245" y="6351831"/>
            <a:ext cx="2743200" cy="365125"/>
          </a:xfrm>
        </p:spPr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13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490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5">
            <a:extLst>
              <a:ext uri="{FF2B5EF4-FFF2-40B4-BE49-F238E27FC236}">
                <a16:creationId xmlns:a16="http://schemas.microsoft.com/office/drawing/2014/main" id="{820BEB1F-1075-75AF-9131-DEC7000E0B17}"/>
              </a:ext>
            </a:extLst>
          </p:cNvPr>
          <p:cNvSpPr txBox="1">
            <a:spLocks/>
          </p:cNvSpPr>
          <p:nvPr/>
        </p:nvSpPr>
        <p:spPr>
          <a:xfrm>
            <a:off x="-9939" y="960977"/>
            <a:ext cx="5417757" cy="8834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3B6F35FA-3C0B-DB73-E761-F6C7A12DA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905" y="201840"/>
            <a:ext cx="9644188" cy="505192"/>
          </a:xfrm>
          <a:ln>
            <a:noFill/>
          </a:ln>
        </p:spPr>
        <p:txBody>
          <a:bodyPr>
            <a:no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fr-SN" sz="3200" b="1" dirty="0">
                <a:solidFill>
                  <a:schemeClr val="bg1"/>
                </a:solidFill>
                <a:latin typeface="+mn-lt"/>
              </a:rPr>
              <a:t>Etude des différentes solutions libres et propriétaires</a:t>
            </a:r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1D0AF207-54EF-0650-35EB-BDFD633EB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186032"/>
              </p:ext>
            </p:extLst>
          </p:nvPr>
        </p:nvGraphicFramePr>
        <p:xfrm>
          <a:off x="818147" y="960977"/>
          <a:ext cx="10557479" cy="5189991"/>
        </p:xfrm>
        <a:graphic>
          <a:graphicData uri="http://schemas.openxmlformats.org/drawingml/2006/table">
            <a:tbl>
              <a:tblPr firstRow="1" firstCol="1" bandRow="1"/>
              <a:tblGrid>
                <a:gridCol w="3517977">
                  <a:extLst>
                    <a:ext uri="{9D8B030D-6E8A-4147-A177-3AD203B41FA5}">
                      <a16:colId xmlns:a16="http://schemas.microsoft.com/office/drawing/2014/main" val="2546054436"/>
                    </a:ext>
                  </a:extLst>
                </a:gridCol>
                <a:gridCol w="3519751">
                  <a:extLst>
                    <a:ext uri="{9D8B030D-6E8A-4147-A177-3AD203B41FA5}">
                      <a16:colId xmlns:a16="http://schemas.microsoft.com/office/drawing/2014/main" val="3715265314"/>
                    </a:ext>
                  </a:extLst>
                </a:gridCol>
                <a:gridCol w="3519751">
                  <a:extLst>
                    <a:ext uri="{9D8B030D-6E8A-4147-A177-3AD203B41FA5}">
                      <a16:colId xmlns:a16="http://schemas.microsoft.com/office/drawing/2014/main" val="3125111426"/>
                    </a:ext>
                  </a:extLst>
                </a:gridCol>
              </a:tblGrid>
              <a:tr h="2715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Fonctionnalité</a:t>
                      </a:r>
                      <a:endParaRPr lang="fr-FR" sz="100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Solutions Libres</a:t>
                      </a:r>
                      <a:endParaRPr lang="fr-FR" sz="100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Solutions</a:t>
                      </a:r>
                      <a:r>
                        <a:rPr lang="fr-FR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Propriétaires</a:t>
                      </a:r>
                      <a:endParaRPr lang="fr-FR" sz="1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263173"/>
                  </a:ext>
                </a:extLst>
              </a:tr>
              <a:tr h="2715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Exemples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Issabel PBX, FreePBX, Asterisk, Kamailio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Cisco CUCM, Avaya IP Office, 3CX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782964"/>
                  </a:ext>
                </a:extLst>
              </a:tr>
              <a:tr h="2715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Gestion des Appels VoIP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Oui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Oui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9542782"/>
                  </a:ext>
                </a:extLst>
              </a:tr>
              <a:tr h="5754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Vidéoconférence</a:t>
                      </a:r>
                      <a:endParaRPr lang="fr-FR" sz="1000" kern="100" dirty="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Oui, mais souvent via modules additionnels ou configurations spécifiques</a:t>
                      </a:r>
                      <a:endParaRPr lang="fr-FR" sz="1000" kern="100" dirty="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Oui, intégrée</a:t>
                      </a:r>
                      <a:endParaRPr lang="fr-FR" sz="1000" kern="100" dirty="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3437518"/>
                  </a:ext>
                </a:extLst>
              </a:tr>
              <a:tr h="102009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Support </a:t>
                      </a:r>
                      <a:r>
                        <a:rPr lang="fr-FR" sz="1100" b="1" kern="1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WebRTC</a:t>
                      </a:r>
                      <a:endParaRPr lang="fr-FR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Oui, mais peut nécessiter des configurations ou modules supplémentaires</a:t>
                      </a:r>
                      <a:endParaRPr lang="fr-FR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Oui pour 3CX, sinon non supporté</a:t>
                      </a:r>
                      <a:endParaRPr lang="fr-FR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517913"/>
                  </a:ext>
                </a:extLst>
              </a:tr>
              <a:tr h="2715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Sécurité Avancée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SRTP, TLS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SRTP, TLS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839659"/>
                  </a:ext>
                </a:extLst>
              </a:tr>
              <a:tr h="2715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Interface Utilisateur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 ou CLI, variable en fonction de la solution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Web, CLI, souvent plus intuitive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074065"/>
                  </a:ext>
                </a:extLst>
              </a:tr>
              <a:tr h="2715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Communauté et Support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Communautaire avec documentation en ligne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Support commercial avec documentation étendue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7808372"/>
                  </a:ext>
                </a:extLst>
              </a:tr>
              <a:tr h="5754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Facilité d'Utilisation</a:t>
                      </a:r>
                      <a:endParaRPr lang="fr-FR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200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Moyenne à élever, certaines solutions nécessitent une configuration technique</a:t>
                      </a:r>
                      <a:endParaRPr lang="fr-FR" sz="105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400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Élevée, interfaces généralement </a:t>
                      </a:r>
                      <a:r>
                        <a:rPr lang="fr-FR" sz="1050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plus intuitives</a:t>
                      </a:r>
                      <a:endParaRPr lang="fr-FR" sz="9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8777854"/>
                  </a:ext>
                </a:extLst>
              </a:tr>
              <a:tr h="2715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Coût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Gratuit ou coût modéré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Élevé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249473"/>
                  </a:ext>
                </a:extLst>
              </a:tr>
              <a:tr h="2715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Personnalisation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Très élevée, hautement configurable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Moyenne, moins flexible en comparaison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086143"/>
                  </a:ext>
                </a:extLst>
              </a:tr>
              <a:tr h="5754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Scalabilité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Moyenne à élever, dépend du déploiement et de la configuration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F2F2F2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Très élevée, adaptée aux grandes entreprises</a:t>
                      </a:r>
                      <a:endParaRPr lang="fr-FR" sz="1000" kern="10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42587"/>
                  </a:ext>
                </a:extLst>
              </a:tr>
              <a:tr h="2715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Support Multiplateforme</a:t>
                      </a:r>
                      <a:endParaRPr lang="fr-FR" sz="1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Oui</a:t>
                      </a:r>
                      <a:endParaRPr lang="fr-FR" sz="1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Oui</a:t>
                      </a:r>
                      <a:endParaRPr lang="fr-FR" sz="1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707" marR="63707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664495"/>
                  </a:ext>
                </a:extLst>
              </a:tr>
            </a:tbl>
          </a:graphicData>
        </a:graphic>
      </p:graphicFrame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8B677D-48A0-A161-AABA-D5256C835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14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828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5">
            <a:extLst>
              <a:ext uri="{FF2B5EF4-FFF2-40B4-BE49-F238E27FC236}">
                <a16:creationId xmlns:a16="http://schemas.microsoft.com/office/drawing/2014/main" id="{820BEB1F-1075-75AF-9131-DEC7000E0B17}"/>
              </a:ext>
            </a:extLst>
          </p:cNvPr>
          <p:cNvSpPr txBox="1">
            <a:spLocks/>
          </p:cNvSpPr>
          <p:nvPr/>
        </p:nvSpPr>
        <p:spPr>
          <a:xfrm>
            <a:off x="0" y="851647"/>
            <a:ext cx="5417757" cy="8834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fr-FR" sz="2000" dirty="0">
              <a:solidFill>
                <a:schemeClr val="bg1"/>
              </a:solidFill>
            </a:endParaRP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5BCCC33A-6132-1894-B9B5-5EB4C36A55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5679186"/>
              </p:ext>
            </p:extLst>
          </p:nvPr>
        </p:nvGraphicFramePr>
        <p:xfrm>
          <a:off x="443783" y="656569"/>
          <a:ext cx="11308663" cy="6048453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3662072">
                  <a:extLst>
                    <a:ext uri="{9D8B030D-6E8A-4147-A177-3AD203B41FA5}">
                      <a16:colId xmlns:a16="http://schemas.microsoft.com/office/drawing/2014/main" val="3993398878"/>
                    </a:ext>
                  </a:extLst>
                </a:gridCol>
                <a:gridCol w="3662072">
                  <a:extLst>
                    <a:ext uri="{9D8B030D-6E8A-4147-A177-3AD203B41FA5}">
                      <a16:colId xmlns:a16="http://schemas.microsoft.com/office/drawing/2014/main" val="1337052410"/>
                    </a:ext>
                  </a:extLst>
                </a:gridCol>
                <a:gridCol w="3984519">
                  <a:extLst>
                    <a:ext uri="{9D8B030D-6E8A-4147-A177-3AD203B41FA5}">
                      <a16:colId xmlns:a16="http://schemas.microsoft.com/office/drawing/2014/main" val="3376505915"/>
                    </a:ext>
                  </a:extLst>
                </a:gridCol>
              </a:tblGrid>
              <a:tr h="190209"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Catégorie de dépense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Description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Coût estimé (FCFA)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3497383784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1. Matériel (Hardware)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 dirty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1744815286"/>
                  </a:ext>
                </a:extLst>
              </a:tr>
              <a:tr h="22611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Serveurs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Serveurs dédiés pour héberger la solution ToIP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1,200,000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4278029427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Équipements réseau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Routeurs, commutateurs (switches), etc.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800,000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2182783492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Périphériques de conférence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Téléphones IP, casques, webcams, etc.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400,000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1387650217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Sous-total Matériel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 dirty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2,400,000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1034273011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2. Logiciel (Software)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 dirty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 dirty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698193128"/>
                  </a:ext>
                </a:extLst>
              </a:tr>
              <a:tr h="351368"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Licence logicielle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Licences pour la plateforme Issabel PBX et autres logiciels nécessaires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100,000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4002903964"/>
                  </a:ext>
                </a:extLst>
              </a:tr>
              <a:tr h="351368"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Outils de sécurité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Logiciels de pare-feu, anti-virus, et autres outils de cybersécurité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150,000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3755672246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Sous-total Logiciel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 dirty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250,000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4165761290"/>
                  </a:ext>
                </a:extLst>
              </a:tr>
              <a:tr h="226119"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3. Services de Développement et Intégration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 dirty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1908667484"/>
                  </a:ext>
                </a:extLst>
              </a:tr>
              <a:tr h="351368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Développement personnalisé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Personnalisation de la solution et développement de fonctionnalités spécifiques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800,000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1850428841"/>
                  </a:ext>
                </a:extLst>
              </a:tr>
              <a:tr h="351368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Intégration et configuration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Configuration initiale et intégration avec l'infrastructure existante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600,000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809787274"/>
                  </a:ext>
                </a:extLst>
              </a:tr>
              <a:tr h="351368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Tests et validation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Test de la solution déployée pour s'assurer de son bon fonctionnement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250,000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1364713958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Sous-total Services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1,650,000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1014207139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4. Formation et Support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2546598132"/>
                  </a:ext>
                </a:extLst>
              </a:tr>
              <a:tr h="302477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Formation des utilisateurs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Formation pour les utilisateurs finaux et les administrateurs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300,000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3681549897"/>
                  </a:ext>
                </a:extLst>
              </a:tr>
              <a:tr h="302477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Support technique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Contrat de support technique pour les 12 premiers mois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250,000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2427432152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Sous-total Formation et Support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550,000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982619644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5. Coûts récurrents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 dirty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2801622457"/>
                  </a:ext>
                </a:extLst>
              </a:tr>
              <a:tr h="22611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Maintenance logicielle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Mises à jour logicielles et maintenance annuelle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150,000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1579111724"/>
                  </a:ext>
                </a:extLst>
              </a:tr>
              <a:tr h="351368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Hébergement et électricité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Coûts annuels pour l'hébergement des serveurs et la consommation d'énergie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100,000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3868880681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>
                          <a:solidFill>
                            <a:schemeClr val="bg2"/>
                          </a:solidFill>
                        </a:rPr>
                        <a:t>Sous-total Coûts Récurrents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250,000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2104530467"/>
                  </a:ext>
                </a:extLst>
              </a:tr>
              <a:tr h="190209"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Total Général</a:t>
                      </a: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endParaRPr lang="fr-FR" sz="1100" b="0">
                        <a:solidFill>
                          <a:schemeClr val="bg2"/>
                        </a:solidFill>
                      </a:endParaRPr>
                    </a:p>
                  </a:txBody>
                  <a:tcPr marL="30218" marR="30218" marT="15109" marB="15109" anchor="ctr"/>
                </a:tc>
                <a:tc>
                  <a:txBody>
                    <a:bodyPr/>
                    <a:lstStyle/>
                    <a:p>
                      <a:r>
                        <a:rPr lang="fr-FR" sz="1100" b="0" dirty="0">
                          <a:solidFill>
                            <a:schemeClr val="bg2"/>
                          </a:solidFill>
                        </a:rPr>
                        <a:t>5,100,000</a:t>
                      </a:r>
                    </a:p>
                  </a:txBody>
                  <a:tcPr marL="30218" marR="30218" marT="15109" marB="15109" anchor="ctr"/>
                </a:tc>
                <a:extLst>
                  <a:ext uri="{0D108BD9-81ED-4DB2-BD59-A6C34878D82A}">
                    <a16:rowId xmlns:a16="http://schemas.microsoft.com/office/drawing/2014/main" val="1433214340"/>
                  </a:ext>
                </a:extLst>
              </a:tr>
            </a:tbl>
          </a:graphicData>
        </a:graphic>
      </p:graphicFrame>
      <p:sp>
        <p:nvSpPr>
          <p:cNvPr id="11" name="ZoneTexte 10">
            <a:extLst>
              <a:ext uri="{FF2B5EF4-FFF2-40B4-BE49-F238E27FC236}">
                <a16:creationId xmlns:a16="http://schemas.microsoft.com/office/drawing/2014/main" id="{F71DC364-45D3-21F2-EF87-87774E344B24}"/>
              </a:ext>
            </a:extLst>
          </p:cNvPr>
          <p:cNvSpPr txBox="1"/>
          <p:nvPr/>
        </p:nvSpPr>
        <p:spPr>
          <a:xfrm>
            <a:off x="2848129" y="71794"/>
            <a:ext cx="649574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fr-SN" sz="3200" b="1" dirty="0">
                <a:solidFill>
                  <a:schemeClr val="bg1"/>
                </a:solidFill>
              </a:rPr>
              <a:t>Estimation du cout de la solution</a:t>
            </a:r>
            <a:endParaRPr lang="fr-FR" sz="32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82B55AA-92CF-0B30-37E9-697AC594A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15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203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3">
            <a:extLst>
              <a:ext uri="{FF2B5EF4-FFF2-40B4-BE49-F238E27FC236}">
                <a16:creationId xmlns:a16="http://schemas.microsoft.com/office/drawing/2014/main" id="{C05B627A-5524-5A39-D1C6-6D4EB46AD763}"/>
              </a:ext>
            </a:extLst>
          </p:cNvPr>
          <p:cNvSpPr txBox="1">
            <a:spLocks/>
          </p:cNvSpPr>
          <p:nvPr/>
        </p:nvSpPr>
        <p:spPr>
          <a:xfrm>
            <a:off x="3229907" y="108627"/>
            <a:ext cx="5732185" cy="67394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chemeClr val="bg1"/>
                </a:solidFill>
                <a:latin typeface="+mn-lt"/>
              </a:rPr>
              <a:t>5) Vérifications des Objectifs</a:t>
            </a:r>
            <a:endParaRPr lang="fr-SN" sz="2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FFB9973-947F-1B3C-92E6-1C50B6DCDFAC}"/>
              </a:ext>
            </a:extLst>
          </p:cNvPr>
          <p:cNvSpPr txBox="1"/>
          <p:nvPr/>
        </p:nvSpPr>
        <p:spPr>
          <a:xfrm>
            <a:off x="5599416" y="1243335"/>
            <a:ext cx="6441788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2800" b="1" dirty="0">
                <a:solidFill>
                  <a:schemeClr val="bg1"/>
                </a:solidFill>
              </a:rPr>
              <a:t>Objectifs Atteints :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fr-FR" sz="2800" dirty="0">
                <a:solidFill>
                  <a:schemeClr val="bg1"/>
                </a:solidFill>
              </a:rPr>
              <a:t>Configuration et Déploiement de Base.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fr-FR" sz="2800" dirty="0">
                <a:solidFill>
                  <a:schemeClr val="bg1"/>
                </a:solidFill>
              </a:rPr>
              <a:t>Gestion des Utilisateurs et des Conférences.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fr-SN" sz="2800" dirty="0">
                <a:solidFill>
                  <a:schemeClr val="bg1"/>
                </a:solidFill>
              </a:rPr>
              <a:t>Intégration et Compatibilité.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fr-SN" sz="2800" dirty="0">
                <a:solidFill>
                  <a:schemeClr val="bg1"/>
                </a:solidFill>
              </a:rPr>
              <a:t>Tests de solution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endParaRPr lang="fr-SN" sz="2800" dirty="0">
              <a:solidFill>
                <a:schemeClr val="bg1"/>
              </a:solidFill>
            </a:endParaRP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fr-SN" sz="2800" dirty="0">
                <a:solidFill>
                  <a:schemeClr val="bg1"/>
                </a:solidFill>
              </a:rPr>
              <a:t>La redondance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fr-SN" sz="2800" dirty="0">
                <a:solidFill>
                  <a:schemeClr val="bg1"/>
                </a:solidFill>
              </a:rPr>
              <a:t>System de VPN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fr-SN" sz="2800" dirty="0">
                <a:solidFill>
                  <a:schemeClr val="bg1"/>
                </a:solidFill>
              </a:rPr>
              <a:t>Supervision 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fr-SN" sz="2800" dirty="0">
                <a:solidFill>
                  <a:schemeClr val="bg1"/>
                </a:solidFill>
              </a:rPr>
              <a:t>Intégration de IA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38DFE9D-8D4A-BE8D-0642-F1F170DA5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51354"/>
            <a:ext cx="5599416" cy="5943600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178A6DC-C8FE-FA28-5802-682F58862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16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062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8108340-8E5A-9AD8-3BE5-1C7FEB57A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646" y="0"/>
            <a:ext cx="12249646" cy="6858000"/>
          </a:xfrm>
          <a:scene3d>
            <a:camera prst="orthographicFront"/>
            <a:lightRig rig="threePt" dir="t"/>
          </a:scene3d>
          <a:sp3d prstMaterial="dkEdge">
            <a:bevelT w="114300" prst="hardEdge"/>
            <a:bevelB prst="slope"/>
          </a:sp3d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E7E372C-8EAF-9F72-C095-CECCDB75ED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2135" y="52567"/>
            <a:ext cx="2539682" cy="253968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4F9CDCD-5409-44FB-6BF5-317B82CA0A5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18318"/>
            <a:ext cx="2539682" cy="2539682"/>
          </a:xfrm>
          <a:prstGeom prst="rect">
            <a:avLst/>
          </a:prstGeom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EF18889-1933-C37C-4119-100971CF9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17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3875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E7E372C-8EAF-9F72-C095-CECCDB75EDA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47" y="4890050"/>
            <a:ext cx="1975973" cy="19759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4F9CDCD-5409-44FB-6BF5-317B82CA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907" y="71488"/>
            <a:ext cx="1956093" cy="1956093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D58D69DC-8F2E-B521-2F9C-FE5B4C6AA697}"/>
              </a:ext>
            </a:extLst>
          </p:cNvPr>
          <p:cNvSpPr txBox="1">
            <a:spLocks/>
          </p:cNvSpPr>
          <p:nvPr/>
        </p:nvSpPr>
        <p:spPr>
          <a:xfrm>
            <a:off x="4852898" y="478767"/>
            <a:ext cx="3364160" cy="67394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b="1" dirty="0">
                <a:solidFill>
                  <a:schemeClr val="bg1"/>
                </a:solidFill>
                <a:latin typeface="+mn-lt"/>
              </a:rPr>
              <a:t>6) Conclusion</a:t>
            </a:r>
            <a:endParaRPr lang="fr-SN" sz="2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AA1D59E5-8839-3F81-8B90-0D146DDE06C6}"/>
              </a:ext>
            </a:extLst>
          </p:cNvPr>
          <p:cNvSpPr txBox="1">
            <a:spLocks/>
          </p:cNvSpPr>
          <p:nvPr/>
        </p:nvSpPr>
        <p:spPr>
          <a:xfrm>
            <a:off x="2957125" y="1292088"/>
            <a:ext cx="6385657" cy="535527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fr-FR" sz="2400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8A801F9-72E0-C8E4-8784-CF3B15BE01D0}"/>
              </a:ext>
            </a:extLst>
          </p:cNvPr>
          <p:cNvSpPr txBox="1"/>
          <p:nvPr/>
        </p:nvSpPr>
        <p:spPr>
          <a:xfrm>
            <a:off x="2285999" y="1470539"/>
            <a:ext cx="849795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2400" dirty="0">
                <a:solidFill>
                  <a:schemeClr val="bg1"/>
                </a:solidFill>
              </a:rPr>
              <a:t>La mise en place d'une plateforme de gestion de conférences comme </a:t>
            </a:r>
            <a:r>
              <a:rPr lang="fr-FR" sz="2400" dirty="0" err="1">
                <a:solidFill>
                  <a:schemeClr val="bg1"/>
                </a:solidFill>
              </a:rPr>
              <a:t>Issabel</a:t>
            </a:r>
            <a:r>
              <a:rPr lang="fr-FR" sz="2400" dirty="0">
                <a:solidFill>
                  <a:schemeClr val="bg1"/>
                </a:solidFill>
              </a:rPr>
              <a:t> PBX est essentielle pour assurer une communication efficace au sein des entreprises. Notre étude a développé une solution ToIP répondant aux besoins de sécurité, fiabilité, et convivialité, améliorant la collaboration, réduisant les coûts, et renforçant la sécurité des communications. Les résultats obtenues motivent à poursuivre l’optimisation de ces solutions pour maximiser leur potentiel futur.</a:t>
            </a:r>
            <a:endParaRPr lang="fr-SN" sz="2400" dirty="0">
              <a:solidFill>
                <a:schemeClr val="bg1"/>
              </a:solidFill>
            </a:endParaRPr>
          </a:p>
          <a:p>
            <a:pPr algn="just"/>
            <a:endParaRPr lang="fr-FR" sz="2400" dirty="0">
              <a:solidFill>
                <a:schemeClr val="bg1"/>
              </a:solidFill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EC4D9031-DA8F-5ADE-89A0-8907EB875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18</a:t>
            </a:fld>
            <a:endParaRPr lang="fr-SN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629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79E5211-29E2-7EBB-3D0D-45E6311C4F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7E399-FDD5-6990-E820-DAFD149AE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19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159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e 79">
            <a:extLst>
              <a:ext uri="{FF2B5EF4-FFF2-40B4-BE49-F238E27FC236}">
                <a16:creationId xmlns:a16="http://schemas.microsoft.com/office/drawing/2014/main" id="{152648BD-9E28-5007-EBB3-5DF46D39C6FA}"/>
              </a:ext>
            </a:extLst>
          </p:cNvPr>
          <p:cNvGrpSpPr/>
          <p:nvPr/>
        </p:nvGrpSpPr>
        <p:grpSpPr>
          <a:xfrm>
            <a:off x="12568758" y="1340800"/>
            <a:ext cx="4164130" cy="1068407"/>
            <a:chOff x="6811761" y="1390849"/>
            <a:chExt cx="4164130" cy="1068407"/>
          </a:xfrm>
        </p:grpSpPr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42ACFECB-9CDC-D012-FD0A-365493940DD8}"/>
                </a:ext>
              </a:extLst>
            </p:cNvPr>
            <p:cNvSpPr/>
            <p:nvPr/>
          </p:nvSpPr>
          <p:spPr>
            <a:xfrm>
              <a:off x="6811761" y="1406093"/>
              <a:ext cx="1499347" cy="1053162"/>
            </a:xfrm>
            <a:custGeom>
              <a:avLst/>
              <a:gdLst>
                <a:gd name="connsiteX0" fmla="*/ 412399 w 1499347"/>
                <a:gd name="connsiteY0" fmla="*/ 0 h 1053162"/>
                <a:gd name="connsiteX1" fmla="*/ 450463 w 1499347"/>
                <a:gd name="connsiteY1" fmla="*/ 17048 h 1053162"/>
                <a:gd name="connsiteX2" fmla="*/ 1438411 w 1499347"/>
                <a:gd name="connsiteY2" fmla="*/ 935559 h 1053162"/>
                <a:gd name="connsiteX3" fmla="*/ 1499347 w 1499347"/>
                <a:gd name="connsiteY3" fmla="*/ 1053162 h 1053162"/>
                <a:gd name="connsiteX4" fmla="*/ 534203 w 1499347"/>
                <a:gd name="connsiteY4" fmla="*/ 1053162 h 1053162"/>
                <a:gd name="connsiteX5" fmla="*/ 10853 w 1499347"/>
                <a:gd name="connsiteY5" fmla="*/ 626619 h 1053162"/>
                <a:gd name="connsiteX6" fmla="*/ 0 w 1499347"/>
                <a:gd name="connsiteY6" fmla="*/ 518959 h 1053162"/>
                <a:gd name="connsiteX7" fmla="*/ 10853 w 1499347"/>
                <a:gd name="connsiteY7" fmla="*/ 411300 h 1053162"/>
                <a:gd name="connsiteX8" fmla="*/ 326267 w 1499347"/>
                <a:gd name="connsiteY8" fmla="*/ 26737 h 1053162"/>
                <a:gd name="connsiteX9" fmla="*/ 412399 w 1499347"/>
                <a:gd name="connsiteY9" fmla="*/ 0 h 105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9347" h="1053162">
                  <a:moveTo>
                    <a:pt x="412399" y="0"/>
                  </a:moveTo>
                  <a:lnTo>
                    <a:pt x="450463" y="17048"/>
                  </a:lnTo>
                  <a:cubicBezTo>
                    <a:pt x="867660" y="227754"/>
                    <a:pt x="1211776" y="547684"/>
                    <a:pt x="1438411" y="935559"/>
                  </a:cubicBezTo>
                  <a:lnTo>
                    <a:pt x="1499347" y="1053162"/>
                  </a:lnTo>
                  <a:lnTo>
                    <a:pt x="534203" y="1053162"/>
                  </a:lnTo>
                  <a:cubicBezTo>
                    <a:pt x="276050" y="1053162"/>
                    <a:pt x="60666" y="870047"/>
                    <a:pt x="10853" y="626619"/>
                  </a:cubicBezTo>
                  <a:lnTo>
                    <a:pt x="0" y="518959"/>
                  </a:lnTo>
                  <a:lnTo>
                    <a:pt x="10853" y="411300"/>
                  </a:lnTo>
                  <a:cubicBezTo>
                    <a:pt x="46434" y="237423"/>
                    <a:pt x="166490" y="94318"/>
                    <a:pt x="326267" y="26737"/>
                  </a:cubicBezTo>
                  <a:lnTo>
                    <a:pt x="412399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SN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4330F748-0BDC-C878-F1D1-71488E2371F9}"/>
                </a:ext>
              </a:extLst>
            </p:cNvPr>
            <p:cNvSpPr/>
            <p:nvPr/>
          </p:nvSpPr>
          <p:spPr>
            <a:xfrm>
              <a:off x="7224159" y="1390849"/>
              <a:ext cx="3751732" cy="1068406"/>
            </a:xfrm>
            <a:custGeom>
              <a:avLst/>
              <a:gdLst>
                <a:gd name="connsiteX0" fmla="*/ 121804 w 3751732"/>
                <a:gd name="connsiteY0" fmla="*/ 0 h 1068406"/>
                <a:gd name="connsiteX1" fmla="*/ 3217529 w 3751732"/>
                <a:gd name="connsiteY1" fmla="*/ 0 h 1068406"/>
                <a:gd name="connsiteX2" fmla="*/ 3751732 w 3751732"/>
                <a:gd name="connsiteY2" fmla="*/ 534203 h 1068406"/>
                <a:gd name="connsiteX3" fmla="*/ 3751731 w 3751732"/>
                <a:gd name="connsiteY3" fmla="*/ 534203 h 1068406"/>
                <a:gd name="connsiteX4" fmla="*/ 3217528 w 3751732"/>
                <a:gd name="connsiteY4" fmla="*/ 1068406 h 1068406"/>
                <a:gd name="connsiteX5" fmla="*/ 1086948 w 3751732"/>
                <a:gd name="connsiteY5" fmla="*/ 1068405 h 1068406"/>
                <a:gd name="connsiteX6" fmla="*/ 1026012 w 3751732"/>
                <a:gd name="connsiteY6" fmla="*/ 950802 h 1068406"/>
                <a:gd name="connsiteX7" fmla="*/ 38064 w 3751732"/>
                <a:gd name="connsiteY7" fmla="*/ 32291 h 1068406"/>
                <a:gd name="connsiteX8" fmla="*/ 0 w 3751732"/>
                <a:gd name="connsiteY8" fmla="*/ 15243 h 1068406"/>
                <a:gd name="connsiteX9" fmla="*/ 14144 w 3751732"/>
                <a:gd name="connsiteY9" fmla="*/ 10853 h 1068406"/>
                <a:gd name="connsiteX10" fmla="*/ 121804 w 3751732"/>
                <a:gd name="connsiteY10" fmla="*/ 0 h 106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51732" h="1068406">
                  <a:moveTo>
                    <a:pt x="121804" y="0"/>
                  </a:moveTo>
                  <a:lnTo>
                    <a:pt x="3217529" y="0"/>
                  </a:lnTo>
                  <a:cubicBezTo>
                    <a:pt x="3512561" y="0"/>
                    <a:pt x="3751732" y="239171"/>
                    <a:pt x="3751732" y="534203"/>
                  </a:cubicBezTo>
                  <a:lnTo>
                    <a:pt x="3751731" y="534203"/>
                  </a:lnTo>
                  <a:cubicBezTo>
                    <a:pt x="3751731" y="829235"/>
                    <a:pt x="3512560" y="1068406"/>
                    <a:pt x="3217528" y="1068406"/>
                  </a:cubicBezTo>
                  <a:lnTo>
                    <a:pt x="1086948" y="1068405"/>
                  </a:lnTo>
                  <a:lnTo>
                    <a:pt x="1026012" y="950802"/>
                  </a:lnTo>
                  <a:cubicBezTo>
                    <a:pt x="799377" y="562927"/>
                    <a:pt x="455261" y="242997"/>
                    <a:pt x="38064" y="32291"/>
                  </a:cubicBezTo>
                  <a:lnTo>
                    <a:pt x="0" y="15243"/>
                  </a:lnTo>
                  <a:lnTo>
                    <a:pt x="14144" y="10853"/>
                  </a:lnTo>
                  <a:cubicBezTo>
                    <a:pt x="48919" y="3737"/>
                    <a:pt x="84925" y="0"/>
                    <a:pt x="121804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rgbClr val="B5B4B4">
                    <a:lumMod val="50000"/>
                    <a:lumOff val="50000"/>
                  </a:srgb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92100" dir="54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SN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E349A8B-5FC3-5F21-E448-AB9A5B8E84E0}"/>
                </a:ext>
              </a:extLst>
            </p:cNvPr>
            <p:cNvSpPr/>
            <p:nvPr/>
          </p:nvSpPr>
          <p:spPr>
            <a:xfrm>
              <a:off x="7125764" y="1437613"/>
              <a:ext cx="535723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</a:p>
          </p:txBody>
        </p:sp>
        <p:pic>
          <p:nvPicPr>
            <p:cNvPr id="48" name="Graphique 47" descr="Poignée de main avec un remplissage uni">
              <a:extLst>
                <a:ext uri="{FF2B5EF4-FFF2-40B4-BE49-F238E27FC236}">
                  <a16:creationId xmlns:a16="http://schemas.microsoft.com/office/drawing/2014/main" id="{ACC244CB-9E0F-34E6-12AC-6371AA4AE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232310" y="1936036"/>
              <a:ext cx="583745" cy="523220"/>
            </a:xfrm>
            <a:prstGeom prst="rect">
              <a:avLst/>
            </a:prstGeom>
          </p:spPr>
        </p:pic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A456F15E-7059-971E-ED5D-D8B47496E45A}"/>
                </a:ext>
              </a:extLst>
            </p:cNvPr>
            <p:cNvSpPr txBox="1"/>
            <p:nvPr/>
          </p:nvSpPr>
          <p:spPr>
            <a:xfrm>
              <a:off x="8350630" y="1591254"/>
              <a:ext cx="22162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SN" sz="2800" b="1" dirty="0"/>
                <a:t>Contexte</a:t>
              </a: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1AD3C791-54BA-BF61-FD4A-F06F5F52451E}"/>
              </a:ext>
            </a:extLst>
          </p:cNvPr>
          <p:cNvSpPr/>
          <p:nvPr/>
        </p:nvSpPr>
        <p:spPr>
          <a:xfrm>
            <a:off x="4397431" y="3258245"/>
            <a:ext cx="33971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Conférence</a:t>
            </a:r>
            <a:endParaRPr lang="fr-SN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22" name="Graphique 21" descr="Internet avec un remplissage uni">
            <a:extLst>
              <a:ext uri="{FF2B5EF4-FFF2-40B4-BE49-F238E27FC236}">
                <a16:creationId xmlns:a16="http://schemas.microsoft.com/office/drawing/2014/main" id="{2C77C00B-7CF2-443E-D4C4-6C2D12636D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6646" y="2309662"/>
            <a:ext cx="1289844" cy="1289844"/>
          </a:xfrm>
          <a:prstGeom prst="rect">
            <a:avLst/>
          </a:prstGeom>
        </p:spPr>
      </p:pic>
      <p:pic>
        <p:nvPicPr>
          <p:cNvPr id="28" name="Graphique 27" descr="Téléphone à haut-parleur avec un remplissage uni">
            <a:extLst>
              <a:ext uri="{FF2B5EF4-FFF2-40B4-BE49-F238E27FC236}">
                <a16:creationId xmlns:a16="http://schemas.microsoft.com/office/drawing/2014/main" id="{11EA850A-B129-09A0-D26B-0A7AB1AB29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505465">
            <a:off x="6084591" y="2449368"/>
            <a:ext cx="914400" cy="914400"/>
          </a:xfrm>
          <a:prstGeom prst="rect">
            <a:avLst/>
          </a:prstGeom>
        </p:spPr>
      </p:pic>
      <p:grpSp>
        <p:nvGrpSpPr>
          <p:cNvPr id="73" name="Groupe 72">
            <a:extLst>
              <a:ext uri="{FF2B5EF4-FFF2-40B4-BE49-F238E27FC236}">
                <a16:creationId xmlns:a16="http://schemas.microsoft.com/office/drawing/2014/main" id="{76B3CACF-AB59-EA32-F486-F2E01C42CCA6}"/>
              </a:ext>
            </a:extLst>
          </p:cNvPr>
          <p:cNvGrpSpPr/>
          <p:nvPr/>
        </p:nvGrpSpPr>
        <p:grpSpPr>
          <a:xfrm>
            <a:off x="-4409841" y="2621839"/>
            <a:ext cx="4117794" cy="1092798"/>
            <a:chOff x="-4409841" y="2621839"/>
            <a:chExt cx="4117794" cy="1092798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E9BA63F-CF7B-EE88-BA65-99CE523EE1BB}"/>
                </a:ext>
              </a:extLst>
            </p:cNvPr>
            <p:cNvGrpSpPr/>
            <p:nvPr/>
          </p:nvGrpSpPr>
          <p:grpSpPr>
            <a:xfrm>
              <a:off x="-4409841" y="2621839"/>
              <a:ext cx="4117794" cy="1068406"/>
              <a:chOff x="338885" y="2846671"/>
              <a:chExt cx="4117794" cy="1068406"/>
            </a:xfrm>
          </p:grpSpPr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1E6C52BA-DB5A-F4D3-D4D0-D79EB78FACA7}"/>
                  </a:ext>
                </a:extLst>
              </p:cNvPr>
              <p:cNvSpPr/>
              <p:nvPr/>
            </p:nvSpPr>
            <p:spPr>
              <a:xfrm>
                <a:off x="3579777" y="2846671"/>
                <a:ext cx="876902" cy="1068406"/>
              </a:xfrm>
              <a:custGeom>
                <a:avLst/>
                <a:gdLst>
                  <a:gd name="connsiteX0" fmla="*/ 83753 w 876902"/>
                  <a:gd name="connsiteY0" fmla="*/ 0 h 1068406"/>
                  <a:gd name="connsiteX1" fmla="*/ 342699 w 876902"/>
                  <a:gd name="connsiteY1" fmla="*/ 0 h 1068406"/>
                  <a:gd name="connsiteX2" fmla="*/ 876902 w 876902"/>
                  <a:gd name="connsiteY2" fmla="*/ 534203 h 1068406"/>
                  <a:gd name="connsiteX3" fmla="*/ 876901 w 876902"/>
                  <a:gd name="connsiteY3" fmla="*/ 534203 h 1068406"/>
                  <a:gd name="connsiteX4" fmla="*/ 342698 w 876902"/>
                  <a:gd name="connsiteY4" fmla="*/ 1068406 h 1068406"/>
                  <a:gd name="connsiteX5" fmla="*/ 57133 w 876902"/>
                  <a:gd name="connsiteY5" fmla="*/ 1068406 h 1068406"/>
                  <a:gd name="connsiteX6" fmla="*/ 49849 w 876902"/>
                  <a:gd name="connsiteY6" fmla="*/ 1042068 h 1068406"/>
                  <a:gd name="connsiteX7" fmla="*/ 0 w 876902"/>
                  <a:gd name="connsiteY7" fmla="*/ 582329 h 1068406"/>
                  <a:gd name="connsiteX8" fmla="*/ 49849 w 876902"/>
                  <a:gd name="connsiteY8" fmla="*/ 122590 h 1068406"/>
                  <a:gd name="connsiteX9" fmla="*/ 83753 w 876902"/>
                  <a:gd name="connsiteY9" fmla="*/ 0 h 1068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76902" h="1068406">
                    <a:moveTo>
                      <a:pt x="83753" y="0"/>
                    </a:moveTo>
                    <a:lnTo>
                      <a:pt x="342699" y="0"/>
                    </a:lnTo>
                    <a:cubicBezTo>
                      <a:pt x="637731" y="0"/>
                      <a:pt x="876902" y="239171"/>
                      <a:pt x="876902" y="534203"/>
                    </a:cubicBezTo>
                    <a:lnTo>
                      <a:pt x="876901" y="534203"/>
                    </a:lnTo>
                    <a:cubicBezTo>
                      <a:pt x="876901" y="829235"/>
                      <a:pt x="637730" y="1068406"/>
                      <a:pt x="342698" y="1068406"/>
                    </a:cubicBezTo>
                    <a:lnTo>
                      <a:pt x="57133" y="1068406"/>
                    </a:lnTo>
                    <a:lnTo>
                      <a:pt x="49849" y="1042068"/>
                    </a:lnTo>
                    <a:cubicBezTo>
                      <a:pt x="17164" y="893568"/>
                      <a:pt x="0" y="739812"/>
                      <a:pt x="0" y="582329"/>
                    </a:cubicBezTo>
                    <a:cubicBezTo>
                      <a:pt x="0" y="424846"/>
                      <a:pt x="17164" y="271090"/>
                      <a:pt x="49849" y="122590"/>
                    </a:cubicBezTo>
                    <a:lnTo>
                      <a:pt x="8375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/>
              </a:p>
            </p:txBody>
          </p:sp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A6362784-AD38-27CF-CEDC-576482FDD00D}"/>
                  </a:ext>
                </a:extLst>
              </p:cNvPr>
              <p:cNvSpPr/>
              <p:nvPr/>
            </p:nvSpPr>
            <p:spPr>
              <a:xfrm>
                <a:off x="352936" y="2846671"/>
                <a:ext cx="3370982" cy="1068406"/>
              </a:xfrm>
              <a:custGeom>
                <a:avLst/>
                <a:gdLst>
                  <a:gd name="connsiteX0" fmla="*/ 534203 w 3370982"/>
                  <a:gd name="connsiteY0" fmla="*/ 0 h 1068406"/>
                  <a:gd name="connsiteX1" fmla="*/ 3370982 w 3370982"/>
                  <a:gd name="connsiteY1" fmla="*/ 0 h 1068406"/>
                  <a:gd name="connsiteX2" fmla="*/ 3337078 w 3370982"/>
                  <a:gd name="connsiteY2" fmla="*/ 122590 h 1068406"/>
                  <a:gd name="connsiteX3" fmla="*/ 3287229 w 3370982"/>
                  <a:gd name="connsiteY3" fmla="*/ 582329 h 1068406"/>
                  <a:gd name="connsiteX4" fmla="*/ 3337078 w 3370982"/>
                  <a:gd name="connsiteY4" fmla="*/ 1042068 h 1068406"/>
                  <a:gd name="connsiteX5" fmla="*/ 3344362 w 3370982"/>
                  <a:gd name="connsiteY5" fmla="*/ 1068406 h 1068406"/>
                  <a:gd name="connsiteX6" fmla="*/ 534203 w 3370982"/>
                  <a:gd name="connsiteY6" fmla="*/ 1068405 h 1068406"/>
                  <a:gd name="connsiteX7" fmla="*/ 10853 w 3370982"/>
                  <a:gd name="connsiteY7" fmla="*/ 641862 h 1068406"/>
                  <a:gd name="connsiteX8" fmla="*/ 0 w 3370982"/>
                  <a:gd name="connsiteY8" fmla="*/ 534202 h 1068406"/>
                  <a:gd name="connsiteX9" fmla="*/ 10853 w 3370982"/>
                  <a:gd name="connsiteY9" fmla="*/ 426543 h 1068406"/>
                  <a:gd name="connsiteX10" fmla="*/ 534203 w 3370982"/>
                  <a:gd name="connsiteY10" fmla="*/ 0 h 1068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70982" h="1068406">
                    <a:moveTo>
                      <a:pt x="534203" y="0"/>
                    </a:moveTo>
                    <a:lnTo>
                      <a:pt x="3370982" y="0"/>
                    </a:lnTo>
                    <a:lnTo>
                      <a:pt x="3337078" y="122590"/>
                    </a:lnTo>
                    <a:cubicBezTo>
                      <a:pt x="3304393" y="271090"/>
                      <a:pt x="3287229" y="424846"/>
                      <a:pt x="3287229" y="582329"/>
                    </a:cubicBezTo>
                    <a:cubicBezTo>
                      <a:pt x="3287229" y="739812"/>
                      <a:pt x="3304393" y="893568"/>
                      <a:pt x="3337078" y="1042068"/>
                    </a:cubicBezTo>
                    <a:lnTo>
                      <a:pt x="3344362" y="1068406"/>
                    </a:lnTo>
                    <a:lnTo>
                      <a:pt x="534203" y="1068405"/>
                    </a:lnTo>
                    <a:cubicBezTo>
                      <a:pt x="276050" y="1068405"/>
                      <a:pt x="60666" y="885290"/>
                      <a:pt x="10853" y="641862"/>
                    </a:cubicBezTo>
                    <a:lnTo>
                      <a:pt x="0" y="534202"/>
                    </a:lnTo>
                    <a:lnTo>
                      <a:pt x="10853" y="426543"/>
                    </a:lnTo>
                    <a:cubicBezTo>
                      <a:pt x="60666" y="183115"/>
                      <a:pt x="276050" y="0"/>
                      <a:pt x="534203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rgbClr val="B5B4B4">
                      <a:lumMod val="50000"/>
                      <a:lumOff val="50000"/>
                    </a:srgb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5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18133E61-40D5-D716-5648-44BDD7550071}"/>
                  </a:ext>
                </a:extLst>
              </p:cNvPr>
              <p:cNvSpPr/>
              <p:nvPr/>
            </p:nvSpPr>
            <p:spPr>
              <a:xfrm>
                <a:off x="3750366" y="2954584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5</a:t>
                </a:r>
                <a:endParaRPr lang="fr-FR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71" name="ZoneTexte 70">
                <a:extLst>
                  <a:ext uri="{FF2B5EF4-FFF2-40B4-BE49-F238E27FC236}">
                    <a16:creationId xmlns:a16="http://schemas.microsoft.com/office/drawing/2014/main" id="{8E3C50F5-B9E5-9907-E291-DDEDF0B1DCDE}"/>
                  </a:ext>
                </a:extLst>
              </p:cNvPr>
              <p:cNvSpPr txBox="1"/>
              <p:nvPr/>
            </p:nvSpPr>
            <p:spPr>
              <a:xfrm>
                <a:off x="338885" y="3107167"/>
                <a:ext cx="368235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SN" sz="2400" b="1" dirty="0"/>
                  <a:t>Vérification des objectifs</a:t>
                </a:r>
              </a:p>
            </p:txBody>
          </p:sp>
        </p:grpSp>
        <p:pic>
          <p:nvPicPr>
            <p:cNvPr id="35" name="Graphique 34" descr="Recherche avec un remplissage uni">
              <a:extLst>
                <a:ext uri="{FF2B5EF4-FFF2-40B4-BE49-F238E27FC236}">
                  <a16:creationId xmlns:a16="http://schemas.microsoft.com/office/drawing/2014/main" id="{91C0C2B6-A9E8-27AF-3E8B-7EF06B93E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21421999">
              <a:off x="-4240926" y="3191417"/>
              <a:ext cx="523220" cy="523220"/>
            </a:xfrm>
            <a:prstGeom prst="rect">
              <a:avLst/>
            </a:prstGeom>
          </p:spPr>
        </p:pic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09F87FEA-DB87-8BDD-5247-B1FA333C571D}"/>
              </a:ext>
            </a:extLst>
          </p:cNvPr>
          <p:cNvGrpSpPr/>
          <p:nvPr/>
        </p:nvGrpSpPr>
        <p:grpSpPr>
          <a:xfrm>
            <a:off x="12426187" y="4277894"/>
            <a:ext cx="4163529" cy="1166717"/>
            <a:chOff x="12426187" y="4277894"/>
            <a:chExt cx="4163529" cy="1166717"/>
          </a:xfrm>
        </p:grpSpPr>
        <p:grpSp>
          <p:nvGrpSpPr>
            <p:cNvPr id="78" name="Groupe 77">
              <a:extLst>
                <a:ext uri="{FF2B5EF4-FFF2-40B4-BE49-F238E27FC236}">
                  <a16:creationId xmlns:a16="http://schemas.microsoft.com/office/drawing/2014/main" id="{B5F3F2C1-AA62-92C1-8B28-687DA995D710}"/>
                </a:ext>
              </a:extLst>
            </p:cNvPr>
            <p:cNvGrpSpPr/>
            <p:nvPr/>
          </p:nvGrpSpPr>
          <p:grpSpPr>
            <a:xfrm>
              <a:off x="12426187" y="4277894"/>
              <a:ext cx="4163529" cy="1166717"/>
              <a:chOff x="6811761" y="4156054"/>
              <a:chExt cx="4163529" cy="1166717"/>
            </a:xfrm>
          </p:grpSpPr>
          <p:sp>
            <p:nvSpPr>
              <p:cNvPr id="17" name="Forme libre : forme 16">
                <a:extLst>
                  <a:ext uri="{FF2B5EF4-FFF2-40B4-BE49-F238E27FC236}">
                    <a16:creationId xmlns:a16="http://schemas.microsoft.com/office/drawing/2014/main" id="{C773593C-297E-B761-9567-8EAD15D38CAF}"/>
                  </a:ext>
                </a:extLst>
              </p:cNvPr>
              <p:cNvSpPr/>
              <p:nvPr/>
            </p:nvSpPr>
            <p:spPr>
              <a:xfrm>
                <a:off x="6811761" y="4254366"/>
                <a:ext cx="1566969" cy="1068405"/>
              </a:xfrm>
              <a:custGeom>
                <a:avLst/>
                <a:gdLst>
                  <a:gd name="connsiteX0" fmla="*/ 534203 w 1566969"/>
                  <a:gd name="connsiteY0" fmla="*/ 0 h 1068405"/>
                  <a:gd name="connsiteX1" fmla="*/ 1566969 w 1566969"/>
                  <a:gd name="connsiteY1" fmla="*/ 0 h 1068405"/>
                  <a:gd name="connsiteX2" fmla="*/ 1542334 w 1566969"/>
                  <a:gd name="connsiteY2" fmla="*/ 62576 h 1068405"/>
                  <a:gd name="connsiteX3" fmla="*/ 653366 w 1566969"/>
                  <a:gd name="connsiteY3" fmla="*/ 1066231 h 1068405"/>
                  <a:gd name="connsiteX4" fmla="*/ 649517 w 1566969"/>
                  <a:gd name="connsiteY4" fmla="*/ 1068405 h 1068405"/>
                  <a:gd name="connsiteX5" fmla="*/ 534203 w 1566969"/>
                  <a:gd name="connsiteY5" fmla="*/ 1068405 h 1068405"/>
                  <a:gd name="connsiteX6" fmla="*/ 10853 w 1566969"/>
                  <a:gd name="connsiteY6" fmla="*/ 641862 h 1068405"/>
                  <a:gd name="connsiteX7" fmla="*/ 0 w 1566969"/>
                  <a:gd name="connsiteY7" fmla="*/ 534203 h 1068405"/>
                  <a:gd name="connsiteX8" fmla="*/ 10853 w 1566969"/>
                  <a:gd name="connsiteY8" fmla="*/ 426543 h 1068405"/>
                  <a:gd name="connsiteX9" fmla="*/ 534203 w 1566969"/>
                  <a:gd name="connsiteY9" fmla="*/ 0 h 1068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66969" h="1068405">
                    <a:moveTo>
                      <a:pt x="534203" y="0"/>
                    </a:moveTo>
                    <a:lnTo>
                      <a:pt x="1566969" y="0"/>
                    </a:lnTo>
                    <a:lnTo>
                      <a:pt x="1542334" y="62576"/>
                    </a:lnTo>
                    <a:cubicBezTo>
                      <a:pt x="1356093" y="471952"/>
                      <a:pt x="1044970" y="820264"/>
                      <a:pt x="653366" y="1066231"/>
                    </a:cubicBezTo>
                    <a:lnTo>
                      <a:pt x="649517" y="1068405"/>
                    </a:lnTo>
                    <a:lnTo>
                      <a:pt x="534203" y="1068405"/>
                    </a:lnTo>
                    <a:cubicBezTo>
                      <a:pt x="276050" y="1068405"/>
                      <a:pt x="60666" y="885290"/>
                      <a:pt x="10853" y="641862"/>
                    </a:cubicBezTo>
                    <a:lnTo>
                      <a:pt x="0" y="534203"/>
                    </a:lnTo>
                    <a:lnTo>
                      <a:pt x="10853" y="426543"/>
                    </a:lnTo>
                    <a:cubicBezTo>
                      <a:pt x="60666" y="183116"/>
                      <a:pt x="276050" y="0"/>
                      <a:pt x="534203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/>
              </a:p>
            </p:txBody>
          </p:sp>
          <p:sp>
            <p:nvSpPr>
              <p:cNvPr id="10" name="Forme libre : forme 9">
                <a:extLst>
                  <a:ext uri="{FF2B5EF4-FFF2-40B4-BE49-F238E27FC236}">
                    <a16:creationId xmlns:a16="http://schemas.microsoft.com/office/drawing/2014/main" id="{BB96E754-4D73-FF7F-EC9C-3C8F7392383B}"/>
                  </a:ext>
                </a:extLst>
              </p:cNvPr>
              <p:cNvSpPr/>
              <p:nvPr/>
            </p:nvSpPr>
            <p:spPr>
              <a:xfrm>
                <a:off x="7460676" y="4254365"/>
                <a:ext cx="3514614" cy="1068406"/>
              </a:xfrm>
              <a:custGeom>
                <a:avLst/>
                <a:gdLst>
                  <a:gd name="connsiteX0" fmla="*/ 917452 w 3514614"/>
                  <a:gd name="connsiteY0" fmla="*/ 0 h 1068406"/>
                  <a:gd name="connsiteX1" fmla="*/ 2980411 w 3514614"/>
                  <a:gd name="connsiteY1" fmla="*/ 0 h 1068406"/>
                  <a:gd name="connsiteX2" fmla="*/ 3514614 w 3514614"/>
                  <a:gd name="connsiteY2" fmla="*/ 534203 h 1068406"/>
                  <a:gd name="connsiteX3" fmla="*/ 3514613 w 3514614"/>
                  <a:gd name="connsiteY3" fmla="*/ 534203 h 1068406"/>
                  <a:gd name="connsiteX4" fmla="*/ 2980410 w 3514614"/>
                  <a:gd name="connsiteY4" fmla="*/ 1068406 h 1068406"/>
                  <a:gd name="connsiteX5" fmla="*/ 0 w 3514614"/>
                  <a:gd name="connsiteY5" fmla="*/ 1068405 h 1068406"/>
                  <a:gd name="connsiteX6" fmla="*/ 3849 w 3514614"/>
                  <a:gd name="connsiteY6" fmla="*/ 1066231 h 1068406"/>
                  <a:gd name="connsiteX7" fmla="*/ 892817 w 3514614"/>
                  <a:gd name="connsiteY7" fmla="*/ 62576 h 1068406"/>
                  <a:gd name="connsiteX8" fmla="*/ 917452 w 3514614"/>
                  <a:gd name="connsiteY8" fmla="*/ 0 h 1068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14614" h="1068406">
                    <a:moveTo>
                      <a:pt x="917452" y="0"/>
                    </a:moveTo>
                    <a:lnTo>
                      <a:pt x="2980411" y="0"/>
                    </a:lnTo>
                    <a:cubicBezTo>
                      <a:pt x="3275443" y="0"/>
                      <a:pt x="3514614" y="239171"/>
                      <a:pt x="3514614" y="534203"/>
                    </a:cubicBezTo>
                    <a:lnTo>
                      <a:pt x="3514613" y="534203"/>
                    </a:lnTo>
                    <a:cubicBezTo>
                      <a:pt x="3514613" y="829235"/>
                      <a:pt x="3275442" y="1068406"/>
                      <a:pt x="2980410" y="1068406"/>
                    </a:cubicBezTo>
                    <a:lnTo>
                      <a:pt x="0" y="1068405"/>
                    </a:lnTo>
                    <a:lnTo>
                      <a:pt x="3849" y="1066231"/>
                    </a:lnTo>
                    <a:cubicBezTo>
                      <a:pt x="395453" y="820264"/>
                      <a:pt x="706576" y="471952"/>
                      <a:pt x="892817" y="62576"/>
                    </a:cubicBezTo>
                    <a:lnTo>
                      <a:pt x="917452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rgbClr val="B5B4B4">
                      <a:lumMod val="50000"/>
                      <a:lumOff val="50000"/>
                    </a:srgb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5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 dirty="0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C73A3511-D8CE-B351-A382-CBBFA337DE77}"/>
                  </a:ext>
                </a:extLst>
              </p:cNvPr>
              <p:cNvSpPr/>
              <p:nvPr/>
            </p:nvSpPr>
            <p:spPr>
              <a:xfrm>
                <a:off x="7224159" y="4156054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3</a:t>
                </a:r>
              </a:p>
            </p:txBody>
          </p:sp>
          <p:sp>
            <p:nvSpPr>
              <p:cNvPr id="69" name="ZoneTexte 68">
                <a:extLst>
                  <a:ext uri="{FF2B5EF4-FFF2-40B4-BE49-F238E27FC236}">
                    <a16:creationId xmlns:a16="http://schemas.microsoft.com/office/drawing/2014/main" id="{A655748C-4DFA-B8E7-D150-C827EFD30105}"/>
                  </a:ext>
                </a:extLst>
              </p:cNvPr>
              <p:cNvSpPr txBox="1"/>
              <p:nvPr/>
            </p:nvSpPr>
            <p:spPr>
              <a:xfrm>
                <a:off x="8222174" y="4313832"/>
                <a:ext cx="229082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SN" sz="2400" b="1" dirty="0"/>
                  <a:t>   Objectifs &amp; Présentation</a:t>
                </a:r>
              </a:p>
            </p:txBody>
          </p:sp>
        </p:grpSp>
        <p:pic>
          <p:nvPicPr>
            <p:cNvPr id="7" name="Graphique 6" descr="Mille avec un remplissage uni">
              <a:extLst>
                <a:ext uri="{FF2B5EF4-FFF2-40B4-BE49-F238E27FC236}">
                  <a16:creationId xmlns:a16="http://schemas.microsoft.com/office/drawing/2014/main" id="{3DBF5123-9660-BC01-7EBE-8ACCCC4EA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6011937" y="4892228"/>
              <a:ext cx="471427" cy="471427"/>
            </a:xfrm>
            <a:prstGeom prst="rect">
              <a:avLst/>
            </a:prstGeom>
          </p:spPr>
        </p:pic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F8600617-07C6-29DD-4C6A-5C63EAAE0E14}"/>
              </a:ext>
            </a:extLst>
          </p:cNvPr>
          <p:cNvGrpSpPr/>
          <p:nvPr/>
        </p:nvGrpSpPr>
        <p:grpSpPr>
          <a:xfrm>
            <a:off x="12426187" y="2954584"/>
            <a:ext cx="4227865" cy="1068939"/>
            <a:chOff x="12426187" y="2954584"/>
            <a:chExt cx="4227865" cy="1068939"/>
          </a:xfrm>
        </p:grpSpPr>
        <p:grpSp>
          <p:nvGrpSpPr>
            <p:cNvPr id="76" name="Groupe 75">
              <a:extLst>
                <a:ext uri="{FF2B5EF4-FFF2-40B4-BE49-F238E27FC236}">
                  <a16:creationId xmlns:a16="http://schemas.microsoft.com/office/drawing/2014/main" id="{E7508313-8323-1B45-94C9-EED4BFDD27C2}"/>
                </a:ext>
              </a:extLst>
            </p:cNvPr>
            <p:cNvGrpSpPr/>
            <p:nvPr/>
          </p:nvGrpSpPr>
          <p:grpSpPr>
            <a:xfrm>
              <a:off x="12426187" y="2954584"/>
              <a:ext cx="4227865" cy="1068939"/>
              <a:chOff x="7600030" y="2822074"/>
              <a:chExt cx="4227865" cy="1068939"/>
            </a:xfrm>
          </p:grpSpPr>
          <p:sp>
            <p:nvSpPr>
              <p:cNvPr id="19" name="Forme libre : forme 18">
                <a:extLst>
                  <a:ext uri="{FF2B5EF4-FFF2-40B4-BE49-F238E27FC236}">
                    <a16:creationId xmlns:a16="http://schemas.microsoft.com/office/drawing/2014/main" id="{8FD7723A-A8EE-F233-CC4A-75BDC849F3B8}"/>
                  </a:ext>
                </a:extLst>
              </p:cNvPr>
              <p:cNvSpPr/>
              <p:nvPr/>
            </p:nvSpPr>
            <p:spPr>
              <a:xfrm>
                <a:off x="7600030" y="2822608"/>
                <a:ext cx="946283" cy="1068405"/>
              </a:xfrm>
              <a:custGeom>
                <a:avLst/>
                <a:gdLst>
                  <a:gd name="connsiteX0" fmla="*/ 534203 w 946283"/>
                  <a:gd name="connsiteY0" fmla="*/ 0 h 1068405"/>
                  <a:gd name="connsiteX1" fmla="*/ 855874 w 946283"/>
                  <a:gd name="connsiteY1" fmla="*/ 0 h 1068405"/>
                  <a:gd name="connsiteX2" fmla="*/ 896434 w 946283"/>
                  <a:gd name="connsiteY2" fmla="*/ 146654 h 1068405"/>
                  <a:gd name="connsiteX3" fmla="*/ 946283 w 946283"/>
                  <a:gd name="connsiteY3" fmla="*/ 606393 h 1068405"/>
                  <a:gd name="connsiteX4" fmla="*/ 896434 w 946283"/>
                  <a:gd name="connsiteY4" fmla="*/ 1066132 h 1068405"/>
                  <a:gd name="connsiteX5" fmla="*/ 895805 w 946283"/>
                  <a:gd name="connsiteY5" fmla="*/ 1068405 h 1068405"/>
                  <a:gd name="connsiteX6" fmla="*/ 534203 w 946283"/>
                  <a:gd name="connsiteY6" fmla="*/ 1068405 h 1068405"/>
                  <a:gd name="connsiteX7" fmla="*/ 10853 w 946283"/>
                  <a:gd name="connsiteY7" fmla="*/ 641862 h 1068405"/>
                  <a:gd name="connsiteX8" fmla="*/ 0 w 946283"/>
                  <a:gd name="connsiteY8" fmla="*/ 534202 h 1068405"/>
                  <a:gd name="connsiteX9" fmla="*/ 10853 w 946283"/>
                  <a:gd name="connsiteY9" fmla="*/ 426543 h 1068405"/>
                  <a:gd name="connsiteX10" fmla="*/ 534203 w 946283"/>
                  <a:gd name="connsiteY10" fmla="*/ 0 h 1068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46283" h="1068405">
                    <a:moveTo>
                      <a:pt x="534203" y="0"/>
                    </a:moveTo>
                    <a:lnTo>
                      <a:pt x="855874" y="0"/>
                    </a:lnTo>
                    <a:lnTo>
                      <a:pt x="896434" y="146654"/>
                    </a:lnTo>
                    <a:cubicBezTo>
                      <a:pt x="929118" y="295154"/>
                      <a:pt x="946283" y="448910"/>
                      <a:pt x="946283" y="606393"/>
                    </a:cubicBezTo>
                    <a:cubicBezTo>
                      <a:pt x="946283" y="763876"/>
                      <a:pt x="929118" y="917632"/>
                      <a:pt x="896434" y="1066132"/>
                    </a:cubicBezTo>
                    <a:lnTo>
                      <a:pt x="895805" y="1068405"/>
                    </a:lnTo>
                    <a:lnTo>
                      <a:pt x="534203" y="1068405"/>
                    </a:lnTo>
                    <a:cubicBezTo>
                      <a:pt x="276050" y="1068405"/>
                      <a:pt x="60666" y="885290"/>
                      <a:pt x="10853" y="641862"/>
                    </a:cubicBezTo>
                    <a:lnTo>
                      <a:pt x="0" y="534202"/>
                    </a:lnTo>
                    <a:lnTo>
                      <a:pt x="10853" y="426543"/>
                    </a:lnTo>
                    <a:cubicBezTo>
                      <a:pt x="60666" y="183115"/>
                      <a:pt x="276050" y="0"/>
                      <a:pt x="534203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/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F4A4D77F-037D-743F-9692-C4294E3F3FDD}"/>
                  </a:ext>
                </a:extLst>
              </p:cNvPr>
              <p:cNvSpPr/>
              <p:nvPr/>
            </p:nvSpPr>
            <p:spPr>
              <a:xfrm>
                <a:off x="8455904" y="2822607"/>
                <a:ext cx="3308257" cy="1068406"/>
              </a:xfrm>
              <a:custGeom>
                <a:avLst/>
                <a:gdLst>
                  <a:gd name="connsiteX0" fmla="*/ 0 w 3308257"/>
                  <a:gd name="connsiteY0" fmla="*/ 0 h 1068406"/>
                  <a:gd name="connsiteX1" fmla="*/ 2774054 w 3308257"/>
                  <a:gd name="connsiteY1" fmla="*/ 0 h 1068406"/>
                  <a:gd name="connsiteX2" fmla="*/ 3308257 w 3308257"/>
                  <a:gd name="connsiteY2" fmla="*/ 534203 h 1068406"/>
                  <a:gd name="connsiteX3" fmla="*/ 3308256 w 3308257"/>
                  <a:gd name="connsiteY3" fmla="*/ 534203 h 1068406"/>
                  <a:gd name="connsiteX4" fmla="*/ 2774053 w 3308257"/>
                  <a:gd name="connsiteY4" fmla="*/ 1068406 h 1068406"/>
                  <a:gd name="connsiteX5" fmla="*/ 39931 w 3308257"/>
                  <a:gd name="connsiteY5" fmla="*/ 1068405 h 1068406"/>
                  <a:gd name="connsiteX6" fmla="*/ 40560 w 3308257"/>
                  <a:gd name="connsiteY6" fmla="*/ 1066132 h 1068406"/>
                  <a:gd name="connsiteX7" fmla="*/ 90409 w 3308257"/>
                  <a:gd name="connsiteY7" fmla="*/ 606393 h 1068406"/>
                  <a:gd name="connsiteX8" fmla="*/ 40560 w 3308257"/>
                  <a:gd name="connsiteY8" fmla="*/ 146654 h 1068406"/>
                  <a:gd name="connsiteX9" fmla="*/ 0 w 3308257"/>
                  <a:gd name="connsiteY9" fmla="*/ 0 h 1068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08257" h="1068406">
                    <a:moveTo>
                      <a:pt x="0" y="0"/>
                    </a:moveTo>
                    <a:lnTo>
                      <a:pt x="2774054" y="0"/>
                    </a:lnTo>
                    <a:cubicBezTo>
                      <a:pt x="3069086" y="0"/>
                      <a:pt x="3308257" y="239171"/>
                      <a:pt x="3308257" y="534203"/>
                    </a:cubicBezTo>
                    <a:lnTo>
                      <a:pt x="3308256" y="534203"/>
                    </a:lnTo>
                    <a:cubicBezTo>
                      <a:pt x="3308256" y="829235"/>
                      <a:pt x="3069085" y="1068406"/>
                      <a:pt x="2774053" y="1068406"/>
                    </a:cubicBezTo>
                    <a:lnTo>
                      <a:pt x="39931" y="1068405"/>
                    </a:lnTo>
                    <a:lnTo>
                      <a:pt x="40560" y="1066132"/>
                    </a:lnTo>
                    <a:cubicBezTo>
                      <a:pt x="73244" y="917632"/>
                      <a:pt x="90409" y="763876"/>
                      <a:pt x="90409" y="606393"/>
                    </a:cubicBezTo>
                    <a:cubicBezTo>
                      <a:pt x="90409" y="448910"/>
                      <a:pt x="73244" y="295154"/>
                      <a:pt x="40560" y="146654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rgbClr val="B5B4B4">
                      <a:lumMod val="50000"/>
                      <a:lumOff val="50000"/>
                    </a:srgb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5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598D25C-4275-7685-D347-FAA6370B951D}"/>
                  </a:ext>
                </a:extLst>
              </p:cNvPr>
              <p:cNvSpPr/>
              <p:nvPr/>
            </p:nvSpPr>
            <p:spPr>
              <a:xfrm>
                <a:off x="7742601" y="2822074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2</a:t>
                </a:r>
                <a:endParaRPr lang="fr-FR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68" name="ZoneTexte 67">
                <a:extLst>
                  <a:ext uri="{FF2B5EF4-FFF2-40B4-BE49-F238E27FC236}">
                    <a16:creationId xmlns:a16="http://schemas.microsoft.com/office/drawing/2014/main" id="{574C66F3-5702-63EA-3570-B402618DB2BF}"/>
                  </a:ext>
                </a:extLst>
              </p:cNvPr>
              <p:cNvSpPr txBox="1"/>
              <p:nvPr/>
            </p:nvSpPr>
            <p:spPr>
              <a:xfrm>
                <a:off x="8791325" y="3028319"/>
                <a:ext cx="303657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800" b="1" dirty="0">
                    <a:latin typeface="+mn-lt"/>
                  </a:rPr>
                  <a:t>Problématique </a:t>
                </a:r>
                <a:endParaRPr lang="fr-SN" sz="2800" b="1" dirty="0"/>
              </a:p>
            </p:txBody>
          </p:sp>
        </p:grpSp>
        <p:pic>
          <p:nvPicPr>
            <p:cNvPr id="15" name="Graphique 14" descr="Aide avec un remplissage uni">
              <a:extLst>
                <a:ext uri="{FF2B5EF4-FFF2-40B4-BE49-F238E27FC236}">
                  <a16:creationId xmlns:a16="http://schemas.microsoft.com/office/drawing/2014/main" id="{E2A388F9-1B79-7BE0-5893-AB5890C5D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5896525" y="3429000"/>
              <a:ext cx="543328" cy="543328"/>
            </a:xfrm>
            <a:prstGeom prst="rect">
              <a:avLst/>
            </a:prstGeom>
          </p:spPr>
        </p:pic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E18F2BC9-E666-6C3E-8EAE-C90807C484FF}"/>
              </a:ext>
            </a:extLst>
          </p:cNvPr>
          <p:cNvGrpSpPr/>
          <p:nvPr/>
        </p:nvGrpSpPr>
        <p:grpSpPr>
          <a:xfrm>
            <a:off x="-4324660" y="4203517"/>
            <a:ext cx="4176378" cy="1100103"/>
            <a:chOff x="-4324660" y="4203517"/>
            <a:chExt cx="4176378" cy="1100103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E1D25BE-B22B-5D56-1695-EAD9DA57BA61}"/>
                </a:ext>
              </a:extLst>
            </p:cNvPr>
            <p:cNvGrpSpPr/>
            <p:nvPr/>
          </p:nvGrpSpPr>
          <p:grpSpPr>
            <a:xfrm>
              <a:off x="-4312412" y="4203517"/>
              <a:ext cx="4164130" cy="1100103"/>
              <a:chOff x="1209455" y="4222669"/>
              <a:chExt cx="4164130" cy="1100103"/>
            </a:xfrm>
          </p:grpSpPr>
          <p:sp>
            <p:nvSpPr>
              <p:cNvPr id="16" name="Forme libre : forme 15">
                <a:extLst>
                  <a:ext uri="{FF2B5EF4-FFF2-40B4-BE49-F238E27FC236}">
                    <a16:creationId xmlns:a16="http://schemas.microsoft.com/office/drawing/2014/main" id="{090115BD-F386-07EE-5DB8-DABD7DCAC506}"/>
                  </a:ext>
                </a:extLst>
              </p:cNvPr>
              <p:cNvSpPr/>
              <p:nvPr/>
            </p:nvSpPr>
            <p:spPr>
              <a:xfrm>
                <a:off x="3807217" y="4254366"/>
                <a:ext cx="1566368" cy="1068406"/>
              </a:xfrm>
              <a:custGeom>
                <a:avLst/>
                <a:gdLst>
                  <a:gd name="connsiteX0" fmla="*/ 0 w 1566368"/>
                  <a:gd name="connsiteY0" fmla="*/ 0 h 1068406"/>
                  <a:gd name="connsiteX1" fmla="*/ 1032165 w 1566368"/>
                  <a:gd name="connsiteY1" fmla="*/ 0 h 1068406"/>
                  <a:gd name="connsiteX2" fmla="*/ 1566368 w 1566368"/>
                  <a:gd name="connsiteY2" fmla="*/ 534203 h 1068406"/>
                  <a:gd name="connsiteX3" fmla="*/ 1566367 w 1566368"/>
                  <a:gd name="connsiteY3" fmla="*/ 534203 h 1068406"/>
                  <a:gd name="connsiteX4" fmla="*/ 1032164 w 1566368"/>
                  <a:gd name="connsiteY4" fmla="*/ 1068406 h 1068406"/>
                  <a:gd name="connsiteX5" fmla="*/ 917454 w 1566368"/>
                  <a:gd name="connsiteY5" fmla="*/ 1068406 h 1068406"/>
                  <a:gd name="connsiteX6" fmla="*/ 913602 w 1566368"/>
                  <a:gd name="connsiteY6" fmla="*/ 1066230 h 1068406"/>
                  <a:gd name="connsiteX7" fmla="*/ 24634 w 1566368"/>
                  <a:gd name="connsiteY7" fmla="*/ 62575 h 1068406"/>
                  <a:gd name="connsiteX8" fmla="*/ 0 w 1566368"/>
                  <a:gd name="connsiteY8" fmla="*/ 0 h 1068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66368" h="1068406">
                    <a:moveTo>
                      <a:pt x="0" y="0"/>
                    </a:moveTo>
                    <a:lnTo>
                      <a:pt x="1032165" y="0"/>
                    </a:lnTo>
                    <a:cubicBezTo>
                      <a:pt x="1327197" y="0"/>
                      <a:pt x="1566368" y="239171"/>
                      <a:pt x="1566368" y="534203"/>
                    </a:cubicBezTo>
                    <a:lnTo>
                      <a:pt x="1566367" y="534203"/>
                    </a:lnTo>
                    <a:cubicBezTo>
                      <a:pt x="1566367" y="829235"/>
                      <a:pt x="1327196" y="1068406"/>
                      <a:pt x="1032164" y="1068406"/>
                    </a:cubicBezTo>
                    <a:lnTo>
                      <a:pt x="917454" y="1068406"/>
                    </a:lnTo>
                    <a:lnTo>
                      <a:pt x="913602" y="1066230"/>
                    </a:lnTo>
                    <a:cubicBezTo>
                      <a:pt x="521998" y="820263"/>
                      <a:pt x="210875" y="471951"/>
                      <a:pt x="24634" y="6257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/>
              </a:p>
            </p:txBody>
          </p:sp>
          <p:sp>
            <p:nvSpPr>
              <p:cNvPr id="9" name="Forme libre : forme 8">
                <a:extLst>
                  <a:ext uri="{FF2B5EF4-FFF2-40B4-BE49-F238E27FC236}">
                    <a16:creationId xmlns:a16="http://schemas.microsoft.com/office/drawing/2014/main" id="{10D8AFAB-DF3A-E103-0038-ED35376814A7}"/>
                  </a:ext>
                </a:extLst>
              </p:cNvPr>
              <p:cNvSpPr/>
              <p:nvPr/>
            </p:nvSpPr>
            <p:spPr>
              <a:xfrm>
                <a:off x="1209455" y="4254366"/>
                <a:ext cx="3515217" cy="1068406"/>
              </a:xfrm>
              <a:custGeom>
                <a:avLst/>
                <a:gdLst>
                  <a:gd name="connsiteX0" fmla="*/ 534203 w 3515217"/>
                  <a:gd name="connsiteY0" fmla="*/ 0 h 1068406"/>
                  <a:gd name="connsiteX1" fmla="*/ 2597763 w 3515217"/>
                  <a:gd name="connsiteY1" fmla="*/ 0 h 1068406"/>
                  <a:gd name="connsiteX2" fmla="*/ 2622397 w 3515217"/>
                  <a:gd name="connsiteY2" fmla="*/ 62575 h 1068406"/>
                  <a:gd name="connsiteX3" fmla="*/ 3511365 w 3515217"/>
                  <a:gd name="connsiteY3" fmla="*/ 1066230 h 1068406"/>
                  <a:gd name="connsiteX4" fmla="*/ 3515217 w 3515217"/>
                  <a:gd name="connsiteY4" fmla="*/ 1068406 h 1068406"/>
                  <a:gd name="connsiteX5" fmla="*/ 534203 w 3515217"/>
                  <a:gd name="connsiteY5" fmla="*/ 1068405 h 1068406"/>
                  <a:gd name="connsiteX6" fmla="*/ 10853 w 3515217"/>
                  <a:gd name="connsiteY6" fmla="*/ 641862 h 1068406"/>
                  <a:gd name="connsiteX7" fmla="*/ 0 w 3515217"/>
                  <a:gd name="connsiteY7" fmla="*/ 534203 h 1068406"/>
                  <a:gd name="connsiteX8" fmla="*/ 10853 w 3515217"/>
                  <a:gd name="connsiteY8" fmla="*/ 426543 h 1068406"/>
                  <a:gd name="connsiteX9" fmla="*/ 534203 w 3515217"/>
                  <a:gd name="connsiteY9" fmla="*/ 0 h 1068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15217" h="1068406">
                    <a:moveTo>
                      <a:pt x="534203" y="0"/>
                    </a:moveTo>
                    <a:lnTo>
                      <a:pt x="2597763" y="0"/>
                    </a:lnTo>
                    <a:lnTo>
                      <a:pt x="2622397" y="62575"/>
                    </a:lnTo>
                    <a:cubicBezTo>
                      <a:pt x="2808638" y="471951"/>
                      <a:pt x="3119761" y="820263"/>
                      <a:pt x="3511365" y="1066230"/>
                    </a:cubicBezTo>
                    <a:lnTo>
                      <a:pt x="3515217" y="1068406"/>
                    </a:lnTo>
                    <a:lnTo>
                      <a:pt x="534203" y="1068405"/>
                    </a:lnTo>
                    <a:cubicBezTo>
                      <a:pt x="276050" y="1068405"/>
                      <a:pt x="60666" y="885290"/>
                      <a:pt x="10853" y="641862"/>
                    </a:cubicBezTo>
                    <a:lnTo>
                      <a:pt x="0" y="534203"/>
                    </a:lnTo>
                    <a:lnTo>
                      <a:pt x="10853" y="426543"/>
                    </a:lnTo>
                    <a:cubicBezTo>
                      <a:pt x="60666" y="183116"/>
                      <a:pt x="276050" y="0"/>
                      <a:pt x="534203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rgbClr val="B5B4B4">
                      <a:lumMod val="50000"/>
                      <a:lumOff val="50000"/>
                    </a:srgb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5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 dirty="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E93751B-9E14-992A-292F-CA8F098056D7}"/>
                  </a:ext>
                </a:extLst>
              </p:cNvPr>
              <p:cNvSpPr/>
              <p:nvPr/>
            </p:nvSpPr>
            <p:spPr>
              <a:xfrm>
                <a:off x="4417220" y="4254365"/>
                <a:ext cx="535723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4</a:t>
                </a:r>
              </a:p>
            </p:txBody>
          </p:sp>
          <p:sp>
            <p:nvSpPr>
              <p:cNvPr id="70" name="ZoneTexte 69">
                <a:extLst>
                  <a:ext uri="{FF2B5EF4-FFF2-40B4-BE49-F238E27FC236}">
                    <a16:creationId xmlns:a16="http://schemas.microsoft.com/office/drawing/2014/main" id="{F50F218E-C098-F8A4-D51C-F74DDC67EFB2}"/>
                  </a:ext>
                </a:extLst>
              </p:cNvPr>
              <p:cNvSpPr txBox="1"/>
              <p:nvPr/>
            </p:nvSpPr>
            <p:spPr>
              <a:xfrm>
                <a:off x="1564541" y="4222669"/>
                <a:ext cx="3572529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SN" sz="2800" b="1" dirty="0"/>
                  <a:t> Architecture &amp;</a:t>
                </a:r>
              </a:p>
              <a:p>
                <a:r>
                  <a:rPr lang="fr-SN" sz="2800" b="1" dirty="0"/>
                  <a:t> implémentation</a:t>
                </a:r>
              </a:p>
            </p:txBody>
          </p:sp>
        </p:grpSp>
        <p:pic>
          <p:nvPicPr>
            <p:cNvPr id="26" name="Graphique 25" descr="Engrenages avec un remplissage uni">
              <a:extLst>
                <a:ext uri="{FF2B5EF4-FFF2-40B4-BE49-F238E27FC236}">
                  <a16:creationId xmlns:a16="http://schemas.microsoft.com/office/drawing/2014/main" id="{A9F36414-1310-ECB7-FBC9-04791DC80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 rot="17209021">
              <a:off x="-4324660" y="4682291"/>
              <a:ext cx="577003" cy="577003"/>
            </a:xfrm>
            <a:prstGeom prst="rect">
              <a:avLst/>
            </a:prstGeom>
          </p:spPr>
        </p:pic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D2F205FF-902F-243E-2991-308A570CCB7A}"/>
              </a:ext>
            </a:extLst>
          </p:cNvPr>
          <p:cNvGrpSpPr/>
          <p:nvPr/>
        </p:nvGrpSpPr>
        <p:grpSpPr>
          <a:xfrm>
            <a:off x="-4312412" y="1267164"/>
            <a:ext cx="4164131" cy="1068407"/>
            <a:chOff x="-4312412" y="1267164"/>
            <a:chExt cx="4164131" cy="1068407"/>
          </a:xfrm>
        </p:grpSpPr>
        <p:grpSp>
          <p:nvGrpSpPr>
            <p:cNvPr id="81" name="Groupe 80">
              <a:extLst>
                <a:ext uri="{FF2B5EF4-FFF2-40B4-BE49-F238E27FC236}">
                  <a16:creationId xmlns:a16="http://schemas.microsoft.com/office/drawing/2014/main" id="{9310FD72-6C90-31AD-E010-0186EEFE430A}"/>
                </a:ext>
              </a:extLst>
            </p:cNvPr>
            <p:cNvGrpSpPr/>
            <p:nvPr/>
          </p:nvGrpSpPr>
          <p:grpSpPr>
            <a:xfrm>
              <a:off x="-4312412" y="1267164"/>
              <a:ext cx="4164131" cy="1068407"/>
              <a:chOff x="1209454" y="1318661"/>
              <a:chExt cx="4164131" cy="1068407"/>
            </a:xfrm>
          </p:grpSpPr>
          <p:sp>
            <p:nvSpPr>
              <p:cNvPr id="21" name="Forme libre : forme 20">
                <a:extLst>
                  <a:ext uri="{FF2B5EF4-FFF2-40B4-BE49-F238E27FC236}">
                    <a16:creationId xmlns:a16="http://schemas.microsoft.com/office/drawing/2014/main" id="{2A1027D7-687C-5152-CCA7-58A5136C1B9D}"/>
                  </a:ext>
                </a:extLst>
              </p:cNvPr>
              <p:cNvSpPr/>
              <p:nvPr/>
            </p:nvSpPr>
            <p:spPr>
              <a:xfrm>
                <a:off x="3911641" y="1364409"/>
                <a:ext cx="1461944" cy="1022659"/>
              </a:xfrm>
              <a:custGeom>
                <a:avLst/>
                <a:gdLst>
                  <a:gd name="connsiteX0" fmla="*/ 1142617 w 1461944"/>
                  <a:gd name="connsiteY0" fmla="*/ 0 h 1022659"/>
                  <a:gd name="connsiteX1" fmla="*/ 1226419 w 1461944"/>
                  <a:gd name="connsiteY1" fmla="*/ 45487 h 1022659"/>
                  <a:gd name="connsiteX2" fmla="*/ 1461944 w 1461944"/>
                  <a:gd name="connsiteY2" fmla="*/ 488456 h 1022659"/>
                  <a:gd name="connsiteX3" fmla="*/ 1461943 w 1461944"/>
                  <a:gd name="connsiteY3" fmla="*/ 488456 h 1022659"/>
                  <a:gd name="connsiteX4" fmla="*/ 927740 w 1461944"/>
                  <a:gd name="connsiteY4" fmla="*/ 1022659 h 1022659"/>
                  <a:gd name="connsiteX5" fmla="*/ 0 w 1461944"/>
                  <a:gd name="connsiteY5" fmla="*/ 1022659 h 1022659"/>
                  <a:gd name="connsiteX6" fmla="*/ 23532 w 1461944"/>
                  <a:gd name="connsiteY6" fmla="*/ 977243 h 1022659"/>
                  <a:gd name="connsiteX7" fmla="*/ 1011480 w 1461944"/>
                  <a:gd name="connsiteY7" fmla="*/ 58732 h 1022659"/>
                  <a:gd name="connsiteX8" fmla="*/ 1142617 w 1461944"/>
                  <a:gd name="connsiteY8" fmla="*/ 0 h 1022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61944" h="1022659">
                    <a:moveTo>
                      <a:pt x="1142617" y="0"/>
                    </a:moveTo>
                    <a:lnTo>
                      <a:pt x="1226419" y="45487"/>
                    </a:lnTo>
                    <a:cubicBezTo>
                      <a:pt x="1368518" y="141487"/>
                      <a:pt x="1461944" y="304061"/>
                      <a:pt x="1461944" y="488456"/>
                    </a:cubicBezTo>
                    <a:lnTo>
                      <a:pt x="1461943" y="488456"/>
                    </a:lnTo>
                    <a:cubicBezTo>
                      <a:pt x="1461943" y="783488"/>
                      <a:pt x="1222772" y="1022659"/>
                      <a:pt x="927740" y="1022659"/>
                    </a:cubicBezTo>
                    <a:lnTo>
                      <a:pt x="0" y="1022659"/>
                    </a:lnTo>
                    <a:lnTo>
                      <a:pt x="23532" y="977243"/>
                    </a:lnTo>
                    <a:cubicBezTo>
                      <a:pt x="250167" y="589368"/>
                      <a:pt x="594283" y="269438"/>
                      <a:pt x="1011480" y="58732"/>
                    </a:cubicBezTo>
                    <a:lnTo>
                      <a:pt x="11426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/>
              </a:p>
            </p:txBody>
          </p:sp>
          <p:sp>
            <p:nvSpPr>
              <p:cNvPr id="14" name="Forme libre : forme 13">
                <a:extLst>
                  <a:ext uri="{FF2B5EF4-FFF2-40B4-BE49-F238E27FC236}">
                    <a16:creationId xmlns:a16="http://schemas.microsoft.com/office/drawing/2014/main" id="{C45E8008-07C3-557E-F6C0-D76A061088AD}"/>
                  </a:ext>
                </a:extLst>
              </p:cNvPr>
              <p:cNvSpPr/>
              <p:nvPr/>
            </p:nvSpPr>
            <p:spPr>
              <a:xfrm>
                <a:off x="1209454" y="1318661"/>
                <a:ext cx="3844804" cy="1068406"/>
              </a:xfrm>
              <a:custGeom>
                <a:avLst/>
                <a:gdLst>
                  <a:gd name="connsiteX0" fmla="*/ 534203 w 3844804"/>
                  <a:gd name="connsiteY0" fmla="*/ 0 h 1068406"/>
                  <a:gd name="connsiteX1" fmla="*/ 3629928 w 3844804"/>
                  <a:gd name="connsiteY1" fmla="*/ 0 h 1068406"/>
                  <a:gd name="connsiteX2" fmla="*/ 3837864 w 3844804"/>
                  <a:gd name="connsiteY2" fmla="*/ 41980 h 1068406"/>
                  <a:gd name="connsiteX3" fmla="*/ 3844804 w 3844804"/>
                  <a:gd name="connsiteY3" fmla="*/ 45747 h 1068406"/>
                  <a:gd name="connsiteX4" fmla="*/ 3713667 w 3844804"/>
                  <a:gd name="connsiteY4" fmla="*/ 104479 h 1068406"/>
                  <a:gd name="connsiteX5" fmla="*/ 2725719 w 3844804"/>
                  <a:gd name="connsiteY5" fmla="*/ 1022990 h 1068406"/>
                  <a:gd name="connsiteX6" fmla="*/ 2702187 w 3844804"/>
                  <a:gd name="connsiteY6" fmla="*/ 1068406 h 1068406"/>
                  <a:gd name="connsiteX7" fmla="*/ 534203 w 3844804"/>
                  <a:gd name="connsiteY7" fmla="*/ 1068405 h 1068406"/>
                  <a:gd name="connsiteX8" fmla="*/ 10853 w 3844804"/>
                  <a:gd name="connsiteY8" fmla="*/ 641862 h 1068406"/>
                  <a:gd name="connsiteX9" fmla="*/ 0 w 3844804"/>
                  <a:gd name="connsiteY9" fmla="*/ 534202 h 1068406"/>
                  <a:gd name="connsiteX10" fmla="*/ 10853 w 3844804"/>
                  <a:gd name="connsiteY10" fmla="*/ 426543 h 1068406"/>
                  <a:gd name="connsiteX11" fmla="*/ 534203 w 3844804"/>
                  <a:gd name="connsiteY11" fmla="*/ 0 h 1068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44804" h="1068406">
                    <a:moveTo>
                      <a:pt x="534203" y="0"/>
                    </a:moveTo>
                    <a:lnTo>
                      <a:pt x="3629928" y="0"/>
                    </a:lnTo>
                    <a:cubicBezTo>
                      <a:pt x="3703686" y="0"/>
                      <a:pt x="3773952" y="14948"/>
                      <a:pt x="3837864" y="41980"/>
                    </a:cubicBezTo>
                    <a:lnTo>
                      <a:pt x="3844804" y="45747"/>
                    </a:lnTo>
                    <a:lnTo>
                      <a:pt x="3713667" y="104479"/>
                    </a:lnTo>
                    <a:cubicBezTo>
                      <a:pt x="3296470" y="315185"/>
                      <a:pt x="2952354" y="635115"/>
                      <a:pt x="2725719" y="1022990"/>
                    </a:cubicBezTo>
                    <a:lnTo>
                      <a:pt x="2702187" y="1068406"/>
                    </a:lnTo>
                    <a:lnTo>
                      <a:pt x="534203" y="1068405"/>
                    </a:lnTo>
                    <a:cubicBezTo>
                      <a:pt x="276050" y="1068405"/>
                      <a:pt x="60666" y="885290"/>
                      <a:pt x="10853" y="641862"/>
                    </a:cubicBezTo>
                    <a:lnTo>
                      <a:pt x="0" y="534202"/>
                    </a:lnTo>
                    <a:lnTo>
                      <a:pt x="10853" y="426543"/>
                    </a:lnTo>
                    <a:cubicBezTo>
                      <a:pt x="60666" y="183115"/>
                      <a:pt x="276050" y="0"/>
                      <a:pt x="534203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rgbClr val="B5B4B4">
                      <a:lumMod val="50000"/>
                      <a:lumOff val="50000"/>
                    </a:srgb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5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fr-SN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C7ACFE9-CA48-4AAA-0172-1EB8516DBEF6}"/>
                  </a:ext>
                </a:extLst>
              </p:cNvPr>
              <p:cNvSpPr/>
              <p:nvPr/>
            </p:nvSpPr>
            <p:spPr>
              <a:xfrm>
                <a:off x="4611605" y="1392297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6</a:t>
                </a:r>
                <a:endParaRPr lang="fr-FR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72" name="ZoneTexte 71">
                <a:extLst>
                  <a:ext uri="{FF2B5EF4-FFF2-40B4-BE49-F238E27FC236}">
                    <a16:creationId xmlns:a16="http://schemas.microsoft.com/office/drawing/2014/main" id="{EE29EA1D-376B-5A5E-5027-55836F16F965}"/>
                  </a:ext>
                </a:extLst>
              </p:cNvPr>
              <p:cNvSpPr txBox="1"/>
              <p:nvPr/>
            </p:nvSpPr>
            <p:spPr>
              <a:xfrm>
                <a:off x="2095204" y="1493263"/>
                <a:ext cx="291408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SN" sz="2800" b="1" dirty="0"/>
                  <a:t>Conclusion</a:t>
                </a:r>
              </a:p>
            </p:txBody>
          </p:sp>
        </p:grpSp>
        <p:pic>
          <p:nvPicPr>
            <p:cNvPr id="5" name="Graphique 4" descr="Vivats avec un remplissage uni">
              <a:extLst>
                <a:ext uri="{FF2B5EF4-FFF2-40B4-BE49-F238E27FC236}">
                  <a16:creationId xmlns:a16="http://schemas.microsoft.com/office/drawing/2014/main" id="{D5FA09AD-6E62-39BD-A53E-F217FA504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-4138126" y="1836559"/>
              <a:ext cx="482800" cy="482800"/>
            </a:xfrm>
            <a:prstGeom prst="rect">
              <a:avLst/>
            </a:prstGeom>
          </p:spPr>
        </p:pic>
      </p:grpSp>
      <p:sp>
        <p:nvSpPr>
          <p:cNvPr id="36" name="Espace réservé du numéro de diapositive 35">
            <a:extLst>
              <a:ext uri="{FF2B5EF4-FFF2-40B4-BE49-F238E27FC236}">
                <a16:creationId xmlns:a16="http://schemas.microsoft.com/office/drawing/2014/main" id="{2B58BA14-F5CA-9D14-B34E-A0F37669B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/>
              <a:t>2</a:t>
            </a:fld>
            <a:endParaRPr lang="fr-SN" sz="1600" b="1" dirty="0"/>
          </a:p>
        </p:txBody>
      </p:sp>
    </p:spTree>
    <p:extLst>
      <p:ext uri="{BB962C8B-B14F-4D97-AF65-F5344CB8AC3E}">
        <p14:creationId xmlns:p14="http://schemas.microsoft.com/office/powerpoint/2010/main" val="25705993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174 -0.00046 L -0.47174 -0.0004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563 -0.00186 L -0.38594 -0.0213 " pathEditMode="relative" rAng="0" ptsTypes="AA">
                                      <p:cBhvr>
                                        <p:cTn id="9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516" y="-9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927 -0.01852 L -0.45338 -0.0132 " pathEditMode="relative" rAng="0" ptsTypes="AA">
                                      <p:cBhvr>
                                        <p:cTn id="12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06" y="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500"/>
                            </p:stCondLst>
                            <p:childTnLst>
                              <p:par>
                                <p:cTn id="14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971 -0.00023 L 0.43776 -0.00023 " pathEditMode="relative" rAng="0" ptsTypes="AA">
                                      <p:cBhvr>
                                        <p:cTn id="15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9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971 -0.00023 L 0.37826 0.01296 " pathEditMode="relative" rAng="0" ptsTypes="AA">
                                      <p:cBhvr>
                                        <p:cTn id="18" dur="1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27" y="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0"/>
                            </p:stCondLst>
                            <p:childTnLst>
                              <p:par>
                                <p:cTn id="20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971 -0.00023 L 0.43776 -0.00023 " pathEditMode="relative" rAng="0" ptsTypes="AA">
                                      <p:cBhvr>
                                        <p:cTn id="21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9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9D81E8B6-0514-7714-01A9-7ACB00B16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56230" y="2609011"/>
            <a:ext cx="7666622" cy="4259233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A196578-1CB6-9985-0CD7-58E0B433A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9881" y="270624"/>
            <a:ext cx="3932237" cy="594360"/>
          </a:xfrm>
          <a:ln>
            <a:noFill/>
          </a:ln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fr-SN" b="1" dirty="0">
                <a:solidFill>
                  <a:schemeClr val="bg1"/>
                </a:solidFill>
                <a:latin typeface="+mn-lt"/>
              </a:rPr>
              <a:t>contexte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1062B5-3C30-6804-87B8-2A15A075A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7772" y="1198068"/>
            <a:ext cx="9971774" cy="1805014"/>
          </a:xfrm>
          <a:ln>
            <a:noFill/>
          </a:ln>
        </p:spPr>
        <p:txBody>
          <a:bodyPr>
            <a:normAutofit/>
          </a:bodyPr>
          <a:lstStyle/>
          <a:p>
            <a:pPr algn="just"/>
            <a:r>
              <a:rPr lang="fr-FR" sz="2400" dirty="0">
                <a:solidFill>
                  <a:schemeClr val="bg1"/>
                </a:solidFill>
              </a:rPr>
              <a:t>Avec l'évolution des technologies de communication et l'essor de l'internet, les solutions de conférences à distance basées sur la technologie ToIP sont devenues essentielles pour les entreprises. Elles favorisent une collaboration efficace entre équipes dispersées, tout en offrant flexibilité et économies.</a:t>
            </a:r>
            <a:endParaRPr lang="fr-SN" sz="2400" dirty="0">
              <a:solidFill>
                <a:schemeClr val="bg1"/>
              </a:solidFill>
            </a:endParaRPr>
          </a:p>
          <a:p>
            <a:pPr algn="just"/>
            <a:endParaRPr lang="fr-FR" sz="2400" dirty="0">
              <a:solidFill>
                <a:schemeClr val="bg1"/>
              </a:solidFill>
            </a:endParaRP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2022D7F7-CD42-0733-9094-CB867EA7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3</a:t>
            </a:fld>
            <a:endParaRPr lang="fr-SN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50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B576558-1B5C-9EE0-6226-CC0EDEC84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1584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scene3d>
            <a:camera prst="orthographicFront"/>
            <a:lightRig rig="sunrise" dir="t"/>
          </a:scene3d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317A865D-0225-ECC5-9687-5749C1AFFF5B}"/>
              </a:ext>
            </a:extLst>
          </p:cNvPr>
          <p:cNvSpPr txBox="1">
            <a:spLocks/>
          </p:cNvSpPr>
          <p:nvPr/>
        </p:nvSpPr>
        <p:spPr>
          <a:xfrm>
            <a:off x="7120275" y="1444597"/>
            <a:ext cx="4752594" cy="2466915"/>
          </a:xfrm>
          <a:prstGeom prst="ellipse">
            <a:avLst/>
          </a:prstGeom>
          <a:gradFill flip="none" rotWithShape="1">
            <a:gsLst>
              <a:gs pos="16188">
                <a:srgbClr val="E5D9D0"/>
              </a:gs>
              <a:gs pos="9000">
                <a:schemeClr val="accent2">
                  <a:lumMod val="20000"/>
                  <a:lumOff val="80000"/>
                </a:schemeClr>
              </a:gs>
              <a:gs pos="67000">
                <a:schemeClr val="accent2">
                  <a:lumMod val="20000"/>
                  <a:lumOff val="80000"/>
                </a:schemeClr>
              </a:gs>
            </a:gsLst>
            <a:lin ang="2700000" scaled="1"/>
            <a:tileRect/>
          </a:gradFill>
          <a:scene3d>
            <a:camera prst="obliqueBottomLeft"/>
            <a:lightRig rig="sunrise" dir="t"/>
          </a:scene3d>
          <a:sp3d z="44450">
            <a:bevelT w="114300" prst="hardEdge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Ainsi, la problématique </a:t>
            </a:r>
            <a:r>
              <a:rPr lang="fr-FR"/>
              <a:t>centrale est </a:t>
            </a:r>
            <a:r>
              <a:rPr lang="fr-FR" dirty="0"/>
              <a:t>de déterminer comment concevoir et implémenter une solution de gestion de conférences utilisant les technologies ToIP</a:t>
            </a:r>
            <a:endParaRPr lang="fr-SN" sz="360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B287AC-7953-0890-A7FF-93AAC7C77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0453" y="0"/>
            <a:ext cx="3932237" cy="59436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fr-SN" b="1" dirty="0">
                <a:solidFill>
                  <a:schemeClr val="bg1"/>
                </a:solidFill>
                <a:latin typeface="+mn-lt"/>
              </a:rPr>
              <a:t>2) Problématique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3CB7BE2-A790-B0D2-5ECF-F1B0725AC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4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56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7661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6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65" fill="hold">
                                          <p:stCondLst>
                                            <p:cond delay="6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" decel="50000" autoRev="1" fill="hold">
                                          <p:stCondLst>
                                            <p:cond delay="6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animBg="1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765D10E-62B2-F544-384A-7EA8CE3B6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4253948" cy="6858000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0000">
                <a:schemeClr val="accent3">
                  <a:lumMod val="20000"/>
                  <a:lumOff val="80000"/>
                </a:schemeClr>
              </a:gs>
              <a:gs pos="99000">
                <a:schemeClr val="accent5">
                  <a:lumMod val="20000"/>
                  <a:lumOff val="80000"/>
                  <a:alpha val="39000"/>
                </a:schemeClr>
              </a:gs>
            </a:gsLst>
            <a:lin ang="5400000" scaled="0"/>
          </a:gradFill>
          <a:scene3d>
            <a:camera prst="orthographicFront"/>
            <a:lightRig rig="threePt" dir="t"/>
          </a:scene3d>
          <a:sp3d prstMaterial="clear"/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B9448291-805C-A770-3D00-7A81A956F4D5}"/>
              </a:ext>
            </a:extLst>
          </p:cNvPr>
          <p:cNvSpPr txBox="1"/>
          <p:nvPr/>
        </p:nvSpPr>
        <p:spPr>
          <a:xfrm>
            <a:off x="2895600" y="171550"/>
            <a:ext cx="6400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SN" sz="3600" b="1" dirty="0">
                <a:solidFill>
                  <a:prstClr val="black"/>
                </a:solidFill>
                <a:latin typeface="Calibri" panose="020F0502020204030204"/>
              </a:rPr>
              <a:t>3</a:t>
            </a:r>
            <a:r>
              <a:rPr kumimoji="0" lang="fr-S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 Objectifs et Présent</a:t>
            </a:r>
            <a:r>
              <a:rPr lang="fr-SN" sz="3600" b="1" dirty="0" err="1">
                <a:solidFill>
                  <a:prstClr val="black"/>
                </a:solidFill>
                <a:latin typeface="Calibri" panose="020F0502020204030204"/>
              </a:rPr>
              <a:t>ation</a:t>
            </a:r>
            <a:endParaRPr kumimoji="0" lang="fr-SN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125E42E-EBA0-740A-7495-FEDD2598FA3E}"/>
              </a:ext>
            </a:extLst>
          </p:cNvPr>
          <p:cNvSpPr txBox="1"/>
          <p:nvPr/>
        </p:nvSpPr>
        <p:spPr>
          <a:xfrm>
            <a:off x="4162424" y="1257587"/>
            <a:ext cx="761047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Objectifs du Projet :</a:t>
            </a:r>
          </a:p>
          <a:p>
            <a:pPr marL="342900" lvl="0" indent="-342900" algn="just">
              <a:buFont typeface="Wingdings" panose="05000000000000000000" pitchFamily="2" charset="2"/>
              <a:buChar char="Ø"/>
              <a:defRPr/>
            </a:pPr>
            <a:r>
              <a:rPr lang="fr-FR" sz="2400" dirty="0"/>
              <a:t>Mise en Place de l'Infrastructure</a:t>
            </a:r>
            <a:r>
              <a:rPr kumimoji="0" lang="fr-F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</a:p>
          <a:p>
            <a:pPr marL="342900" lvl="0" indent="-342900" algn="just">
              <a:buFont typeface="Wingdings" panose="05000000000000000000" pitchFamily="2" charset="2"/>
              <a:buChar char="Ø"/>
            </a:pPr>
            <a:r>
              <a:rPr lang="fr-FR" sz="2400" dirty="0">
                <a:solidFill>
                  <a:prstClr val="black"/>
                </a:solidFill>
              </a:rPr>
              <a:t>Configuration des fonctionnalités de conférence, permettant aux utilisateurs de créer, gérer et participer à des conférences téléphoniques de manière fluide et sans interruption.</a:t>
            </a:r>
          </a:p>
          <a:p>
            <a:pPr marL="342900" lvl="0" indent="-342900" algn="just">
              <a:buFont typeface="Wingdings" panose="05000000000000000000" pitchFamily="2" charset="2"/>
              <a:buChar char="Ø"/>
            </a:pPr>
            <a:r>
              <a:rPr lang="fr-SN" sz="2400" dirty="0"/>
              <a:t>Intégration et Compatibilité.</a:t>
            </a:r>
          </a:p>
          <a:p>
            <a:pPr marL="342900" lvl="0" indent="-342900" algn="just">
              <a:buFont typeface="Wingdings" panose="05000000000000000000" pitchFamily="2" charset="2"/>
              <a:buChar char="Ø"/>
            </a:pPr>
            <a:r>
              <a:rPr lang="fr-SN" sz="2400" dirty="0"/>
              <a:t>Tests de la solution</a:t>
            </a:r>
            <a:r>
              <a:rPr lang="fr-FR" sz="2400" dirty="0"/>
              <a:t>.</a:t>
            </a:r>
            <a:endParaRPr lang="fr-SN" sz="24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A12AFE-17D6-715E-6634-9A82FD758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/>
              <a:t>5</a:t>
            </a:fld>
            <a:endParaRPr lang="fr-SN" sz="1600" b="1" dirty="0"/>
          </a:p>
        </p:txBody>
      </p:sp>
    </p:spTree>
    <p:extLst>
      <p:ext uri="{BB962C8B-B14F-4D97-AF65-F5344CB8AC3E}">
        <p14:creationId xmlns:p14="http://schemas.microsoft.com/office/powerpoint/2010/main" val="112062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ZoneTexte 11">
            <a:extLst>
              <a:ext uri="{FF2B5EF4-FFF2-40B4-BE49-F238E27FC236}">
                <a16:creationId xmlns:a16="http://schemas.microsoft.com/office/drawing/2014/main" id="{B9448291-805C-A770-3D00-7A81A956F4D5}"/>
              </a:ext>
            </a:extLst>
          </p:cNvPr>
          <p:cNvSpPr txBox="1"/>
          <p:nvPr/>
        </p:nvSpPr>
        <p:spPr>
          <a:xfrm>
            <a:off x="2895600" y="136525"/>
            <a:ext cx="6400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S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Présentation de </a:t>
            </a:r>
            <a:r>
              <a:rPr kumimoji="0" lang="fr-S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Issabel</a:t>
            </a:r>
            <a:r>
              <a:rPr kumimoji="0" lang="fr-S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PBX 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125E42E-EBA0-740A-7495-FEDD2598FA3E}"/>
              </a:ext>
            </a:extLst>
          </p:cNvPr>
          <p:cNvSpPr txBox="1"/>
          <p:nvPr/>
        </p:nvSpPr>
        <p:spPr>
          <a:xfrm>
            <a:off x="3311092" y="1257587"/>
            <a:ext cx="846180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defRPr/>
            </a:pPr>
            <a:r>
              <a:rPr lang="fr-FR" sz="2400" dirty="0" err="1"/>
              <a:t>Issabel</a:t>
            </a:r>
            <a:r>
              <a:rPr lang="fr-FR" sz="2400" dirty="0"/>
              <a:t> PBX est une solution open-source de communication unifiée, issue de la fusion d'</a:t>
            </a:r>
            <a:r>
              <a:rPr lang="fr-FR" sz="2400" dirty="0" err="1"/>
              <a:t>Elastix</a:t>
            </a:r>
            <a:r>
              <a:rPr lang="fr-FR" sz="2400" dirty="0"/>
              <a:t> et </a:t>
            </a:r>
            <a:r>
              <a:rPr lang="fr-FR" sz="2400" dirty="0" err="1"/>
              <a:t>Asterisk</a:t>
            </a:r>
            <a:r>
              <a:rPr lang="fr-FR" sz="2400" dirty="0"/>
              <a:t>. Adaptée aux entreprises, elle offre de nombreux avantages tels que sa robustesse, sa flexibilité, et une interface intuitive, même pour les utilisateurs sans expertise technique. </a:t>
            </a:r>
          </a:p>
          <a:p>
            <a:pPr lvl="0" algn="just">
              <a:defRPr/>
            </a:pPr>
            <a:r>
              <a:rPr lang="fr-FR" sz="2400" dirty="0"/>
              <a:t>Elle intègre des fonctionnalités clés comme la gestion des appels, la messagerie vocale et les conférences.</a:t>
            </a:r>
            <a:endParaRPr lang="fr-FR" sz="2400" dirty="0">
              <a:solidFill>
                <a:prstClr val="black"/>
              </a:solidFill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A12AFE-17D6-715E-6634-9A82FD758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/>
              <a:t>6</a:t>
            </a:fld>
            <a:endParaRPr lang="fr-SN" sz="1600" b="1" dirty="0"/>
          </a:p>
        </p:txBody>
      </p:sp>
      <p:pic>
        <p:nvPicPr>
          <p:cNvPr id="1028" name="Picture 4" descr="Issabel PBX trunk, extensiones y configuración de rutas - Saiyans Blog">
            <a:extLst>
              <a:ext uri="{FF2B5EF4-FFF2-40B4-BE49-F238E27FC236}">
                <a16:creationId xmlns:a16="http://schemas.microsoft.com/office/drawing/2014/main" id="{07498B72-0AEF-9BBF-773F-3E9C265718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12" y="986118"/>
            <a:ext cx="3086971" cy="573535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  <a:bevelB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94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69D46832-78AC-65B4-8D58-A546CE515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2833" y="716208"/>
            <a:ext cx="10006333" cy="54590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ce réservé du texte 5">
            <a:extLst>
              <a:ext uri="{FF2B5EF4-FFF2-40B4-BE49-F238E27FC236}">
                <a16:creationId xmlns:a16="http://schemas.microsoft.com/office/drawing/2014/main" id="{820BEB1F-1075-75AF-9131-DEC7000E0B17}"/>
              </a:ext>
            </a:extLst>
          </p:cNvPr>
          <p:cNvSpPr txBox="1">
            <a:spLocks/>
          </p:cNvSpPr>
          <p:nvPr/>
        </p:nvSpPr>
        <p:spPr>
          <a:xfrm>
            <a:off x="304800" y="1013388"/>
            <a:ext cx="7609840" cy="58405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3B6F35FA-3C0B-DB73-E761-F6C7A12DA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9102" y="88394"/>
            <a:ext cx="5113793" cy="594360"/>
          </a:xfrm>
          <a:ln>
            <a:noFill/>
          </a:ln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fr-FR" sz="3200" b="1" dirty="0">
                <a:solidFill>
                  <a:prstClr val="black"/>
                </a:solidFill>
                <a:latin typeface="+mn-lt"/>
              </a:rPr>
              <a:t>4) Architecture de la solution</a:t>
            </a:r>
            <a:endParaRPr lang="fr-FR" sz="32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4D9B0972-B87A-721B-2D97-18A3EEDE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7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655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3B6F35FA-3C0B-DB73-E761-F6C7A12DA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480" y="74544"/>
            <a:ext cx="5781040" cy="594360"/>
          </a:xfrm>
          <a:ln>
            <a:noFill/>
          </a:ln>
        </p:spPr>
        <p:txBody>
          <a:bodyPr>
            <a:no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fr-SN" sz="3200" b="1" dirty="0">
                <a:solidFill>
                  <a:schemeClr val="bg1"/>
                </a:solidFill>
                <a:latin typeface="+mn-lt"/>
              </a:rPr>
              <a:t>Implémentation de la solution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1F65C79-1359-4DF7-3110-6BC3ED33F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393" y="1248615"/>
            <a:ext cx="5417757" cy="50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E937DA7-58CC-8CBE-0AFC-28575131B8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48615"/>
            <a:ext cx="5962432" cy="488427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8ECF3A0A-6BD2-D1F8-ED30-ABFB3EBBF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8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2949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08F68C44-DFC5-20B5-0572-2C4E39EABC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5" y="60527"/>
            <a:ext cx="5753100" cy="306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2545AA2-CC0A-DD1B-9F64-19A202B0E3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200" y="60527"/>
            <a:ext cx="5765800" cy="3061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E858389-708C-197C-1558-4E21CFBA10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95" y="3461110"/>
            <a:ext cx="5765800" cy="3047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A0E946FE-84E4-71A2-5F31-327094683CD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9505" y="3429000"/>
            <a:ext cx="5765800" cy="304772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58C806-4803-4B06-D506-06E3655C9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0C258-D41F-4B1A-A94A-F819C3EFAD0E}" type="slidenum">
              <a:rPr lang="fr-SN" sz="1600" b="1" smtClean="0">
                <a:solidFill>
                  <a:schemeClr val="bg1"/>
                </a:solidFill>
              </a:rPr>
              <a:t>9</a:t>
            </a:fld>
            <a:endParaRPr lang="fr-S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265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Contents">
  <a:themeElements>
    <a:clrScheme name="Sirius 2">
      <a:dk1>
        <a:srgbClr val="595959"/>
      </a:dk1>
      <a:lt1>
        <a:srgbClr val="FFFFFF"/>
      </a:lt1>
      <a:dk2>
        <a:srgbClr val="3F3F3F"/>
      </a:dk2>
      <a:lt2>
        <a:srgbClr val="D8D8D8"/>
      </a:lt2>
      <a:accent1>
        <a:srgbClr val="0098BF"/>
      </a:accent1>
      <a:accent2>
        <a:srgbClr val="F9617A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0098BF"/>
      </a:hlink>
      <a:folHlink>
        <a:srgbClr val="00718F"/>
      </a:folHlink>
    </a:clrScheme>
    <a:fontScheme name="Roboto Cn">
      <a:majorFont>
        <a:latin typeface="Roboto Condensed Light"/>
        <a:ea typeface="Spica Neue"/>
        <a:cs typeface=""/>
      </a:majorFont>
      <a:minorFont>
        <a:latin typeface="Roboto Light"/>
        <a:ea typeface="Spica Neue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76200" cmpd="sng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5636</TotalTime>
  <Words>805</Words>
  <Application>Microsoft Office PowerPoint</Application>
  <PresentationFormat>Grand écran</PresentationFormat>
  <Paragraphs>172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19</vt:i4>
      </vt:variant>
    </vt:vector>
  </HeadingPairs>
  <TitlesOfParts>
    <vt:vector size="31" baseType="lpstr">
      <vt:lpstr>Arial</vt:lpstr>
      <vt:lpstr>Bebas Neue Bold</vt:lpstr>
      <vt:lpstr>Calibri</vt:lpstr>
      <vt:lpstr>Calibri Light</vt:lpstr>
      <vt:lpstr>Open Sans Light</vt:lpstr>
      <vt:lpstr>Roboto Condensed Light</vt:lpstr>
      <vt:lpstr>Roboto Light</vt:lpstr>
      <vt:lpstr>Times New Roman</vt:lpstr>
      <vt:lpstr>Wingdings</vt:lpstr>
      <vt:lpstr>1_Contents</vt:lpstr>
      <vt:lpstr>Thème Office</vt:lpstr>
      <vt:lpstr>1_Thème Office</vt:lpstr>
      <vt:lpstr>Présentation PowerPoint</vt:lpstr>
      <vt:lpstr>Présentation PowerPoint</vt:lpstr>
      <vt:lpstr>contexte</vt:lpstr>
      <vt:lpstr>2) Problématique</vt:lpstr>
      <vt:lpstr>Présentation PowerPoint</vt:lpstr>
      <vt:lpstr>Présentation PowerPoint</vt:lpstr>
      <vt:lpstr>4) Architecture de la solution</vt:lpstr>
      <vt:lpstr>Implémentation de la solution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Etude des différentes solutions libres et propriétaires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Hamza Barka</dc:creator>
  <cp:lastModifiedBy>Hamza Barka</cp:lastModifiedBy>
  <cp:revision>52</cp:revision>
  <dcterms:created xsi:type="dcterms:W3CDTF">2024-05-05T02:23:02Z</dcterms:created>
  <dcterms:modified xsi:type="dcterms:W3CDTF">2024-09-25T00:07:47Z</dcterms:modified>
</cp:coreProperties>
</file>

<file path=docProps/thumbnail.jpeg>
</file>